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888" r:id="rId1"/>
    <p:sldMasterId id="2147483900" r:id="rId2"/>
    <p:sldMasterId id="2147483912" r:id="rId3"/>
  </p:sldMasterIdLst>
  <p:notesMasterIdLst>
    <p:notesMasterId r:id="rId19"/>
  </p:notesMasterIdLst>
  <p:sldIdLst>
    <p:sldId id="257" r:id="rId4"/>
    <p:sldId id="336" r:id="rId5"/>
    <p:sldId id="337" r:id="rId6"/>
    <p:sldId id="326" r:id="rId7"/>
    <p:sldId id="316" r:id="rId8"/>
    <p:sldId id="318" r:id="rId9"/>
    <p:sldId id="339" r:id="rId10"/>
    <p:sldId id="338" r:id="rId11"/>
    <p:sldId id="293" r:id="rId12"/>
    <p:sldId id="341" r:id="rId13"/>
    <p:sldId id="342" r:id="rId14"/>
    <p:sldId id="348" r:id="rId15"/>
    <p:sldId id="260" r:id="rId16"/>
    <p:sldId id="258" r:id="rId17"/>
    <p:sldId id="357" r:id="rId18"/>
  </p:sldIdLst>
  <p:sldSz cx="9144000" cy="5715000" type="screen16x10"/>
  <p:notesSz cx="6858000" cy="9144000"/>
  <p:defaultTextStyle>
    <a:defPPr>
      <a:defRPr lang="ru-RU"/>
    </a:defPPr>
    <a:lvl1pPr marL="0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67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334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501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667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835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9002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169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336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49ED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4645" autoAdjust="0"/>
  </p:normalViewPr>
  <p:slideViewPr>
    <p:cSldViewPr>
      <p:cViewPr varScale="1">
        <p:scale>
          <a:sx n="94" d="100"/>
          <a:sy n="94" d="100"/>
        </p:scale>
        <p:origin x="144" y="-3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89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6/11/relationships/changesInfo" Target="changesInfos/changesInfo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орозов Игорь Вадимович" userId="48aaec5f-f056-4f0c-ba7d-4fd1a3a99537" providerId="ADAL" clId="{5AE908BC-D774-45B6-BE5C-2F28B5631F19}"/>
    <pc:docChg chg="undo redo custSel addSld delSld modSld sldOrd modMainMaster">
      <pc:chgData name="Морозов Игорь Вадимович" userId="48aaec5f-f056-4f0c-ba7d-4fd1a3a99537" providerId="ADAL" clId="{5AE908BC-D774-45B6-BE5C-2F28B5631F19}" dt="2021-10-28T14:02:32.924" v="3651" actId="113"/>
      <pc:docMkLst>
        <pc:docMk/>
      </pc:docMkLst>
      <pc:sldChg chg="delSp modSp mod setBg">
        <pc:chgData name="Морозов Игорь Вадимович" userId="48aaec5f-f056-4f0c-ba7d-4fd1a3a99537" providerId="ADAL" clId="{5AE908BC-D774-45B6-BE5C-2F28B5631F19}" dt="2021-10-28T08:13:35.954" v="2168" actId="207"/>
        <pc:sldMkLst>
          <pc:docMk/>
          <pc:sldMk cId="0" sldId="256"/>
        </pc:sldMkLst>
        <pc:spChg chg="mod">
          <ac:chgData name="Морозов Игорь Вадимович" userId="48aaec5f-f056-4f0c-ba7d-4fd1a3a99537" providerId="ADAL" clId="{5AE908BC-D774-45B6-BE5C-2F28B5631F19}" dt="2021-10-28T04:42:34.806" v="1106" actId="2085"/>
          <ac:spMkLst>
            <pc:docMk/>
            <pc:sldMk cId="0" sldId="256"/>
            <ac:spMk id="2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08:13:35.954" v="2168" actId="207"/>
          <ac:spMkLst>
            <pc:docMk/>
            <pc:sldMk cId="0" sldId="256"/>
            <ac:spMk id="3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04:42:22.464" v="1105" actId="2085"/>
          <ac:spMkLst>
            <pc:docMk/>
            <pc:sldMk cId="0" sldId="256"/>
            <ac:spMk id="4" creationId="{00000000-0000-0000-0000-000000000000}"/>
          </ac:spMkLst>
        </pc:spChg>
        <pc:picChg chg="mod">
          <ac:chgData name="Морозов Игорь Вадимович" userId="48aaec5f-f056-4f0c-ba7d-4fd1a3a99537" providerId="ADAL" clId="{5AE908BC-D774-45B6-BE5C-2F28B5631F19}" dt="2021-10-28T04:41:31.331" v="1099" actId="1076"/>
          <ac:picMkLst>
            <pc:docMk/>
            <pc:sldMk cId="0" sldId="256"/>
            <ac:picMk id="5" creationId="{00000000-0000-0000-0000-000000000000}"/>
          </ac:picMkLst>
        </pc:picChg>
        <pc:picChg chg="del">
          <ac:chgData name="Морозов Игорь Вадимович" userId="48aaec5f-f056-4f0c-ba7d-4fd1a3a99537" providerId="ADAL" clId="{5AE908BC-D774-45B6-BE5C-2F28B5631F19}" dt="2021-10-27T12:41:04.814" v="0" actId="478"/>
          <ac:picMkLst>
            <pc:docMk/>
            <pc:sldMk cId="0" sldId="256"/>
            <ac:picMk id="6" creationId="{00000000-0000-0000-0000-000000000000}"/>
          </ac:picMkLst>
        </pc:picChg>
      </pc:sldChg>
      <pc:sldChg chg="del">
        <pc:chgData name="Морозов Игорь Вадимович" userId="48aaec5f-f056-4f0c-ba7d-4fd1a3a99537" providerId="ADAL" clId="{5AE908BC-D774-45B6-BE5C-2F28B5631F19}" dt="2021-10-27T16:40:55.252" v="28" actId="47"/>
        <pc:sldMkLst>
          <pc:docMk/>
          <pc:sldMk cId="0" sldId="257"/>
        </pc:sldMkLst>
      </pc:sldChg>
      <pc:sldChg chg="modSp del mod ord">
        <pc:chgData name="Морозов Игорь Вадимович" userId="48aaec5f-f056-4f0c-ba7d-4fd1a3a99537" providerId="ADAL" clId="{5AE908BC-D774-45B6-BE5C-2F28B5631F19}" dt="2021-10-28T08:07:48.283" v="2148" actId="47"/>
        <pc:sldMkLst>
          <pc:docMk/>
          <pc:sldMk cId="0" sldId="260"/>
        </pc:sldMkLst>
        <pc:spChg chg="mod">
          <ac:chgData name="Морозов Игорь Вадимович" userId="48aaec5f-f056-4f0c-ba7d-4fd1a3a99537" providerId="ADAL" clId="{5AE908BC-D774-45B6-BE5C-2F28B5631F19}" dt="2021-10-28T07:58:48.679" v="1938" actId="12"/>
          <ac:spMkLst>
            <pc:docMk/>
            <pc:sldMk cId="0" sldId="260"/>
            <ac:spMk id="3" creationId="{00000000-0000-0000-0000-000000000000}"/>
          </ac:spMkLst>
        </pc:spChg>
      </pc:sldChg>
      <pc:sldChg chg="modSp del mod setBg">
        <pc:chgData name="Морозов Игорь Вадимович" userId="48aaec5f-f056-4f0c-ba7d-4fd1a3a99537" providerId="ADAL" clId="{5AE908BC-D774-45B6-BE5C-2F28B5631F19}" dt="2021-10-28T10:32:24.860" v="3007" actId="2696"/>
        <pc:sldMkLst>
          <pc:docMk/>
          <pc:sldMk cId="2510719954" sldId="280"/>
        </pc:sldMkLst>
        <pc:spChg chg="mod">
          <ac:chgData name="Морозов Игорь Вадимович" userId="48aaec5f-f056-4f0c-ba7d-4fd1a3a99537" providerId="ADAL" clId="{5AE908BC-D774-45B6-BE5C-2F28B5631F19}" dt="2021-10-28T08:11:31.037" v="2163"/>
          <ac:spMkLst>
            <pc:docMk/>
            <pc:sldMk cId="2510719954" sldId="280"/>
            <ac:spMk id="3" creationId="{00000000-0000-0000-0000-000000000000}"/>
          </ac:spMkLst>
        </pc:spChg>
      </pc:sldChg>
      <pc:sldChg chg="modSp mod">
        <pc:chgData name="Морозов Игорь Вадимович" userId="48aaec5f-f056-4f0c-ba7d-4fd1a3a99537" providerId="ADAL" clId="{5AE908BC-D774-45B6-BE5C-2F28B5631F19}" dt="2021-10-28T11:54:26.183" v="3373" actId="113"/>
        <pc:sldMkLst>
          <pc:docMk/>
          <pc:sldMk cId="3337685955" sldId="281"/>
        </pc:sldMkLst>
        <pc:spChg chg="mod">
          <ac:chgData name="Морозов Игорь Вадимович" userId="48aaec5f-f056-4f0c-ba7d-4fd1a3a99537" providerId="ADAL" clId="{5AE908BC-D774-45B6-BE5C-2F28B5631F19}" dt="2021-10-28T11:54:26.183" v="3373" actId="113"/>
          <ac:spMkLst>
            <pc:docMk/>
            <pc:sldMk cId="3337685955" sldId="281"/>
            <ac:spMk id="3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1:24:14.545" v="3186" actId="6549"/>
          <ac:spMkLst>
            <pc:docMk/>
            <pc:sldMk cId="3337685955" sldId="281"/>
            <ac:spMk id="4" creationId="{00000000-0000-0000-0000-000000000000}"/>
          </ac:spMkLst>
        </pc:spChg>
      </pc:sldChg>
      <pc:sldChg chg="modSp mod">
        <pc:chgData name="Морозов Игорь Вадимович" userId="48aaec5f-f056-4f0c-ba7d-4fd1a3a99537" providerId="ADAL" clId="{5AE908BC-D774-45B6-BE5C-2F28B5631F19}" dt="2021-10-28T12:01:54.305" v="3429" actId="113"/>
        <pc:sldMkLst>
          <pc:docMk/>
          <pc:sldMk cId="2765702104" sldId="285"/>
        </pc:sldMkLst>
        <pc:spChg chg="mod">
          <ac:chgData name="Морозов Игорь Вадимович" userId="48aaec5f-f056-4f0c-ba7d-4fd1a3a99537" providerId="ADAL" clId="{5AE908BC-D774-45B6-BE5C-2F28B5631F19}" dt="2021-10-28T12:01:54.305" v="3429" actId="113"/>
          <ac:spMkLst>
            <pc:docMk/>
            <pc:sldMk cId="2765702104" sldId="285"/>
            <ac:spMk id="2" creationId="{00000000-0000-0000-0000-000000000000}"/>
          </ac:spMkLst>
        </pc:spChg>
      </pc:sldChg>
      <pc:sldChg chg="modSp mod">
        <pc:chgData name="Морозов Игорь Вадимович" userId="48aaec5f-f056-4f0c-ba7d-4fd1a3a99537" providerId="ADAL" clId="{5AE908BC-D774-45B6-BE5C-2F28B5631F19}" dt="2021-10-28T12:02:04.148" v="3430" actId="113"/>
        <pc:sldMkLst>
          <pc:docMk/>
          <pc:sldMk cId="3523072953" sldId="286"/>
        </pc:sldMkLst>
        <pc:spChg chg="mod">
          <ac:chgData name="Морозов Игорь Вадимович" userId="48aaec5f-f056-4f0c-ba7d-4fd1a3a99537" providerId="ADAL" clId="{5AE908BC-D774-45B6-BE5C-2F28B5631F19}" dt="2021-10-28T12:02:04.148" v="3430" actId="113"/>
          <ac:spMkLst>
            <pc:docMk/>
            <pc:sldMk cId="3523072953" sldId="286"/>
            <ac:spMk id="2" creationId="{00000000-0000-0000-0000-000000000000}"/>
          </ac:spMkLst>
        </pc:spChg>
      </pc:sldChg>
      <pc:sldChg chg="addSp delSp modSp mod ord">
        <pc:chgData name="Морозов Игорь Вадимович" userId="48aaec5f-f056-4f0c-ba7d-4fd1a3a99537" providerId="ADAL" clId="{5AE908BC-D774-45B6-BE5C-2F28B5631F19}" dt="2021-10-28T12:01:00.571" v="3423" actId="207"/>
        <pc:sldMkLst>
          <pc:docMk/>
          <pc:sldMk cId="2165231968" sldId="293"/>
        </pc:sldMkLst>
        <pc:spChg chg="add del mod">
          <ac:chgData name="Морозов Игорь Вадимович" userId="48aaec5f-f056-4f0c-ba7d-4fd1a3a99537" providerId="ADAL" clId="{5AE908BC-D774-45B6-BE5C-2F28B5631F19}" dt="2021-10-28T10:35:46.016" v="3018" actId="11529"/>
          <ac:spMkLst>
            <pc:docMk/>
            <pc:sldMk cId="2165231968" sldId="293"/>
            <ac:spMk id="2" creationId="{6C15BD5F-5FEB-4238-9DCD-A4C5C1848EB4}"/>
          </ac:spMkLst>
        </pc:spChg>
        <pc:spChg chg="mod">
          <ac:chgData name="Морозов Игорь Вадимович" userId="48aaec5f-f056-4f0c-ba7d-4fd1a3a99537" providerId="ADAL" clId="{5AE908BC-D774-45B6-BE5C-2F28B5631F19}" dt="2021-10-28T12:01:00.571" v="3423" actId="207"/>
          <ac:spMkLst>
            <pc:docMk/>
            <pc:sldMk cId="2165231968" sldId="293"/>
            <ac:spMk id="6" creationId="{00000000-0000-0000-0000-000000000000}"/>
          </ac:spMkLst>
        </pc:spChg>
        <pc:graphicFrameChg chg="mod modGraphic">
          <ac:chgData name="Морозов Игорь Вадимович" userId="48aaec5f-f056-4f0c-ba7d-4fd1a3a99537" providerId="ADAL" clId="{5AE908BC-D774-45B6-BE5C-2F28B5631F19}" dt="2021-10-28T10:39:46.419" v="3033" actId="113"/>
          <ac:graphicFrameMkLst>
            <pc:docMk/>
            <pc:sldMk cId="2165231968" sldId="293"/>
            <ac:graphicFrameMk id="5" creationId="{00000000-0000-0000-0000-000000000000}"/>
          </ac:graphicFrameMkLst>
        </pc:graphicFrameChg>
      </pc:sldChg>
      <pc:sldChg chg="addSp delSp modSp mod">
        <pc:chgData name="Морозов Игорь Вадимович" userId="48aaec5f-f056-4f0c-ba7d-4fd1a3a99537" providerId="ADAL" clId="{5AE908BC-D774-45B6-BE5C-2F28B5631F19}" dt="2021-10-28T12:26:39.783" v="3621" actId="14100"/>
        <pc:sldMkLst>
          <pc:docMk/>
          <pc:sldMk cId="0" sldId="307"/>
        </pc:sldMkLst>
        <pc:spChg chg="mod">
          <ac:chgData name="Морозов Игорь Вадимович" userId="48aaec5f-f056-4f0c-ba7d-4fd1a3a99537" providerId="ADAL" clId="{5AE908BC-D774-45B6-BE5C-2F28B5631F19}" dt="2021-10-28T12:01:46.863" v="3428" actId="113"/>
          <ac:spMkLst>
            <pc:docMk/>
            <pc:sldMk cId="0" sldId="307"/>
            <ac:spMk id="2" creationId="{00000000-0000-0000-0000-000000000000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11:38:42.928" v="3287" actId="478"/>
          <ac:spMkLst>
            <pc:docMk/>
            <pc:sldMk cId="0" sldId="307"/>
            <ac:spMk id="3" creationId="{8AC374C2-02A7-439D-8B6D-54D4939D79A4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12:08:48.434" v="3453" actId="478"/>
          <ac:spMkLst>
            <pc:docMk/>
            <pc:sldMk cId="0" sldId="307"/>
            <ac:spMk id="4" creationId="{598F9744-2B7B-4170-8E20-660E1D3F9A60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12:18:23.317" v="3519" actId="478"/>
          <ac:spMkLst>
            <pc:docMk/>
            <pc:sldMk cId="0" sldId="307"/>
            <ac:spMk id="5" creationId="{12130C04-51FB-43D4-8EFF-3AE5B37B1E0F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2:23:16.134" v="3558" actId="1076"/>
          <ac:spMkLst>
            <pc:docMk/>
            <pc:sldMk cId="0" sldId="307"/>
            <ac:spMk id="16" creationId="{2DB2BE36-5093-4455-BAD1-7CE4B699B797}"/>
          </ac:spMkLst>
        </pc:spChg>
        <pc:spChg chg="mod">
          <ac:chgData name="Морозов Игорь Вадимович" userId="48aaec5f-f056-4f0c-ba7d-4fd1a3a99537" providerId="ADAL" clId="{5AE908BC-D774-45B6-BE5C-2F28B5631F19}" dt="2021-10-28T12:26:39.783" v="3621" actId="14100"/>
          <ac:spMkLst>
            <pc:docMk/>
            <pc:sldMk cId="0" sldId="307"/>
            <ac:spMk id="18" creationId="{00000000-0000-0000-0000-000000000000}"/>
          </ac:spMkLst>
        </pc:spChg>
        <pc:spChg chg="del mod">
          <ac:chgData name="Морозов Игорь Вадимович" userId="48aaec5f-f056-4f0c-ba7d-4fd1a3a99537" providerId="ADAL" clId="{5AE908BC-D774-45B6-BE5C-2F28B5631F19}" dt="2021-10-28T11:32:08.335" v="3244" actId="478"/>
          <ac:spMkLst>
            <pc:docMk/>
            <pc:sldMk cId="0" sldId="307"/>
            <ac:spMk id="20" creationId="{00000000-0000-0000-0000-000000000000}"/>
          </ac:spMkLst>
        </pc:spChg>
        <pc:spChg chg="del mod">
          <ac:chgData name="Морозов Игорь Вадимович" userId="48aaec5f-f056-4f0c-ba7d-4fd1a3a99537" providerId="ADAL" clId="{5AE908BC-D774-45B6-BE5C-2F28B5631F19}" dt="2021-10-28T11:32:06.966" v="3243" actId="478"/>
          <ac:spMkLst>
            <pc:docMk/>
            <pc:sldMk cId="0" sldId="307"/>
            <ac:spMk id="21" creationId="{00000000-0000-0000-0000-000000000000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2:23:36.199" v="3569" actId="1076"/>
          <ac:spMkLst>
            <pc:docMk/>
            <pc:sldMk cId="0" sldId="307"/>
            <ac:spMk id="22" creationId="{60E772CC-337A-40E7-81B3-0CFCDD213012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11:38:39.695" v="3286" actId="478"/>
          <ac:spMkLst>
            <pc:docMk/>
            <pc:sldMk cId="0" sldId="307"/>
            <ac:spMk id="23" creationId="{17DBEB99-275A-4308-9C88-1327674287EC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12:18:24.335" v="3520" actId="478"/>
          <ac:spMkLst>
            <pc:docMk/>
            <pc:sldMk cId="0" sldId="307"/>
            <ac:spMk id="24" creationId="{16AD17CC-9B7F-44F5-BB39-AF466522B857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12:18:26.413" v="3521" actId="478"/>
          <ac:spMkLst>
            <pc:docMk/>
            <pc:sldMk cId="0" sldId="307"/>
            <ac:spMk id="25" creationId="{6AA7BBCA-477A-444E-8B75-57C9976C7B94}"/>
          </ac:spMkLst>
        </pc:spChg>
        <pc:spChg chg="mod">
          <ac:chgData name="Морозов Игорь Вадимович" userId="48aaec5f-f056-4f0c-ba7d-4fd1a3a99537" providerId="ADAL" clId="{5AE908BC-D774-45B6-BE5C-2F28B5631F19}" dt="2021-10-28T12:22:39.008" v="3547" actId="692"/>
          <ac:spMkLst>
            <pc:docMk/>
            <pc:sldMk cId="0" sldId="307"/>
            <ac:spMk id="26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2:23:46.675" v="3570" actId="692"/>
          <ac:spMkLst>
            <pc:docMk/>
            <pc:sldMk cId="0" sldId="307"/>
            <ac:spMk id="27" creationId="{00000000-0000-0000-0000-000000000000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12:08:52.491" v="3454" actId="478"/>
          <ac:spMkLst>
            <pc:docMk/>
            <pc:sldMk cId="0" sldId="307"/>
            <ac:spMk id="28" creationId="{4CAEFB4D-E0D9-4812-8A8A-48757822846F}"/>
          </ac:spMkLst>
        </pc:spChg>
        <pc:spChg chg="mod">
          <ac:chgData name="Морозов Игорь Вадимович" userId="48aaec5f-f056-4f0c-ba7d-4fd1a3a99537" providerId="ADAL" clId="{5AE908BC-D774-45B6-BE5C-2F28B5631F19}" dt="2021-10-28T12:25:24.975" v="3596" actId="692"/>
          <ac:spMkLst>
            <pc:docMk/>
            <pc:sldMk cId="0" sldId="307"/>
            <ac:spMk id="29" creationId="{00000000-0000-0000-0000-000000000000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12:09:00.553" v="3456" actId="478"/>
          <ac:spMkLst>
            <pc:docMk/>
            <pc:sldMk cId="0" sldId="307"/>
            <ac:spMk id="30" creationId="{B16FDECE-B43C-4ADC-9B4A-F4D66E69F3C8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12:08:57.156" v="3455" actId="478"/>
          <ac:spMkLst>
            <pc:docMk/>
            <pc:sldMk cId="0" sldId="307"/>
            <ac:spMk id="31" creationId="{B849AD51-C973-4508-90D1-B0AFDA101FA1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12:18:22.125" v="3518" actId="478"/>
          <ac:spMkLst>
            <pc:docMk/>
            <pc:sldMk cId="0" sldId="307"/>
            <ac:spMk id="32" creationId="{76328DCC-2372-4F89-8696-87AF976848D9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12:18:20.464" v="3517" actId="478"/>
          <ac:spMkLst>
            <pc:docMk/>
            <pc:sldMk cId="0" sldId="307"/>
            <ac:spMk id="33" creationId="{27E2BFA5-B9A2-4936-BC44-DBA7DC772DDC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2:21:47.875" v="3539" actId="692"/>
          <ac:spMkLst>
            <pc:docMk/>
            <pc:sldMk cId="0" sldId="307"/>
            <ac:spMk id="39" creationId="{7525CC28-DBAA-4B66-ADDD-5F00441A7263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2:25:01.578" v="3584" actId="692"/>
          <ac:spMkLst>
            <pc:docMk/>
            <pc:sldMk cId="0" sldId="307"/>
            <ac:spMk id="40" creationId="{7295E658-3437-4F51-BD5C-091758B4E6BE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2:24:37.519" v="3580" actId="692"/>
          <ac:spMkLst>
            <pc:docMk/>
            <pc:sldMk cId="0" sldId="307"/>
            <ac:spMk id="42" creationId="{3A3F0F1B-FAD2-45F3-944D-8E45357DE183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2:24:30.732" v="3579" actId="692"/>
          <ac:spMkLst>
            <pc:docMk/>
            <pc:sldMk cId="0" sldId="307"/>
            <ac:spMk id="44" creationId="{DEDE98F5-5818-491C-8AE7-1D2B355C36D3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2:21:59.241" v="3541" actId="692"/>
          <ac:spMkLst>
            <pc:docMk/>
            <pc:sldMk cId="0" sldId="307"/>
            <ac:spMk id="45" creationId="{63718C8B-FC03-4206-9A33-AED960C1FA7D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2:22:08.992" v="3542" actId="692"/>
          <ac:spMkLst>
            <pc:docMk/>
            <pc:sldMk cId="0" sldId="307"/>
            <ac:spMk id="46" creationId="{BD93B1A5-12AA-4AA2-BA94-D323654FFD05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2:24:46.024" v="3581" actId="692"/>
          <ac:spMkLst>
            <pc:docMk/>
            <pc:sldMk cId="0" sldId="307"/>
            <ac:spMk id="47" creationId="{F8FFAD6C-55CD-4B2A-828F-B0E54855A8AA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2:24:51.010" v="3582" actId="692"/>
          <ac:spMkLst>
            <pc:docMk/>
            <pc:sldMk cId="0" sldId="307"/>
            <ac:spMk id="48" creationId="{B968A50D-5C0F-4F09-A72A-ACCD40971FDD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2:25:08.527" v="3585" actId="1076"/>
          <ac:spMkLst>
            <pc:docMk/>
            <pc:sldMk cId="0" sldId="307"/>
            <ac:spMk id="49" creationId="{355EDC8C-C50C-415B-9A56-0C4B3306EDFB}"/>
          </ac:spMkLst>
        </pc:spChg>
        <pc:spChg chg="mod">
          <ac:chgData name="Морозов Игорь Вадимович" userId="48aaec5f-f056-4f0c-ba7d-4fd1a3a99537" providerId="ADAL" clId="{5AE908BC-D774-45B6-BE5C-2F28B5631F19}" dt="2021-10-28T12:25:58.995" v="3607" actId="692"/>
          <ac:spMkLst>
            <pc:docMk/>
            <pc:sldMk cId="0" sldId="307"/>
            <ac:spMk id="59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2:26:19.559" v="3618" actId="1076"/>
          <ac:spMkLst>
            <pc:docMk/>
            <pc:sldMk cId="0" sldId="307"/>
            <ac:spMk id="60" creationId="{00000000-0000-0000-0000-000000000000}"/>
          </ac:spMkLst>
        </pc:spChg>
        <pc:cxnChg chg="del mod">
          <ac:chgData name="Морозов Игорь Вадимович" userId="48aaec5f-f056-4f0c-ba7d-4fd1a3a99537" providerId="ADAL" clId="{5AE908BC-D774-45B6-BE5C-2F28B5631F19}" dt="2021-10-28T11:26:24.280" v="3196" actId="478"/>
          <ac:cxnSpMkLst>
            <pc:docMk/>
            <pc:sldMk cId="0" sldId="307"/>
            <ac:cxnSpMk id="7" creationId="{00000000-0000-0000-0000-000000000000}"/>
          </ac:cxnSpMkLst>
        </pc:cxnChg>
        <pc:cxnChg chg="add del mod">
          <ac:chgData name="Морозов Игорь Вадимович" userId="48aaec5f-f056-4f0c-ba7d-4fd1a3a99537" providerId="ADAL" clId="{5AE908BC-D774-45B6-BE5C-2F28B5631F19}" dt="2021-10-28T12:15:15.916" v="3501" actId="478"/>
          <ac:cxnSpMkLst>
            <pc:docMk/>
            <pc:sldMk cId="0" sldId="307"/>
            <ac:cxnSpMk id="8" creationId="{EE66A6C4-3518-4500-846B-A5FD53C9C9A0}"/>
          </ac:cxnSpMkLst>
        </pc:cxnChg>
        <pc:cxnChg chg="del mod">
          <ac:chgData name="Морозов Игорь Вадимович" userId="48aaec5f-f056-4f0c-ba7d-4fd1a3a99537" providerId="ADAL" clId="{5AE908BC-D774-45B6-BE5C-2F28B5631F19}" dt="2021-10-28T11:26:28.048" v="3197" actId="478"/>
          <ac:cxnSpMkLst>
            <pc:docMk/>
            <pc:sldMk cId="0" sldId="307"/>
            <ac:cxnSpMk id="9" creationId="{00000000-0000-0000-0000-000000000000}"/>
          </ac:cxnSpMkLst>
        </pc:cxnChg>
        <pc:cxnChg chg="add del mod">
          <ac:chgData name="Морозов Игорь Вадимович" userId="48aaec5f-f056-4f0c-ba7d-4fd1a3a99537" providerId="ADAL" clId="{5AE908BC-D774-45B6-BE5C-2F28B5631F19}" dt="2021-10-28T12:15:09.813" v="3500" actId="478"/>
          <ac:cxnSpMkLst>
            <pc:docMk/>
            <pc:sldMk cId="0" sldId="307"/>
            <ac:cxnSpMk id="11" creationId="{12740F79-C8F5-4B57-B3C8-4D2233DF8949}"/>
          </ac:cxnSpMkLst>
        </pc:cxnChg>
        <pc:cxnChg chg="del mod">
          <ac:chgData name="Морозов Игорь Вадимович" userId="48aaec5f-f056-4f0c-ba7d-4fd1a3a99537" providerId="ADAL" clId="{5AE908BC-D774-45B6-BE5C-2F28B5631F19}" dt="2021-10-28T11:26:31.709" v="3198" actId="478"/>
          <ac:cxnSpMkLst>
            <pc:docMk/>
            <pc:sldMk cId="0" sldId="307"/>
            <ac:cxnSpMk id="15" creationId="{00000000-0000-0000-0000-000000000000}"/>
          </ac:cxnSpMkLst>
        </pc:cxnChg>
        <pc:cxnChg chg="del mod">
          <ac:chgData name="Морозов Игорь Вадимович" userId="48aaec5f-f056-4f0c-ba7d-4fd1a3a99537" providerId="ADAL" clId="{5AE908BC-D774-45B6-BE5C-2F28B5631F19}" dt="2021-10-28T11:26:33.171" v="3199" actId="478"/>
          <ac:cxnSpMkLst>
            <pc:docMk/>
            <pc:sldMk cId="0" sldId="307"/>
            <ac:cxnSpMk id="17" creationId="{00000000-0000-0000-0000-000000000000}"/>
          </ac:cxnSpMkLst>
        </pc:cxnChg>
        <pc:cxnChg chg="del mod">
          <ac:chgData name="Морозов Игорь Вадимович" userId="48aaec5f-f056-4f0c-ba7d-4fd1a3a99537" providerId="ADAL" clId="{5AE908BC-D774-45B6-BE5C-2F28B5631F19}" dt="2021-10-28T11:26:34.289" v="3200" actId="478"/>
          <ac:cxnSpMkLst>
            <pc:docMk/>
            <pc:sldMk cId="0" sldId="307"/>
            <ac:cxnSpMk id="19" creationId="{00000000-0000-0000-0000-000000000000}"/>
          </ac:cxnSpMkLst>
        </pc:cxnChg>
      </pc:sldChg>
      <pc:sldChg chg="modSp mod">
        <pc:chgData name="Морозов Игорь Вадимович" userId="48aaec5f-f056-4f0c-ba7d-4fd1a3a99537" providerId="ADAL" clId="{5AE908BC-D774-45B6-BE5C-2F28B5631F19}" dt="2021-10-28T12:07:04.825" v="3445" actId="113"/>
        <pc:sldMkLst>
          <pc:docMk/>
          <pc:sldMk cId="0" sldId="311"/>
        </pc:sldMkLst>
        <pc:spChg chg="mod">
          <ac:chgData name="Морозов Игорь Вадимович" userId="48aaec5f-f056-4f0c-ba7d-4fd1a3a99537" providerId="ADAL" clId="{5AE908BC-D774-45B6-BE5C-2F28B5631F19}" dt="2021-10-28T12:04:08.922" v="3433" actId="113"/>
          <ac:spMkLst>
            <pc:docMk/>
            <pc:sldMk cId="0" sldId="311"/>
            <ac:spMk id="2" creationId="{00000000-0000-0000-0000-000000000000}"/>
          </ac:spMkLst>
        </pc:spChg>
        <pc:graphicFrameChg chg="mod modGraphic">
          <ac:chgData name="Морозов Игорь Вадимович" userId="48aaec5f-f056-4f0c-ba7d-4fd1a3a99537" providerId="ADAL" clId="{5AE908BC-D774-45B6-BE5C-2F28B5631F19}" dt="2021-10-28T12:07:04.825" v="3445" actId="113"/>
          <ac:graphicFrameMkLst>
            <pc:docMk/>
            <pc:sldMk cId="0" sldId="311"/>
            <ac:graphicFrameMk id="3" creationId="{00000000-0000-0000-0000-000000000000}"/>
          </ac:graphicFrameMkLst>
        </pc:graphicFrameChg>
      </pc:sldChg>
      <pc:sldChg chg="del">
        <pc:chgData name="Морозов Игорь Вадимович" userId="48aaec5f-f056-4f0c-ba7d-4fd1a3a99537" providerId="ADAL" clId="{5AE908BC-D774-45B6-BE5C-2F28B5631F19}" dt="2021-10-27T16:40:57.794" v="30" actId="47"/>
        <pc:sldMkLst>
          <pc:docMk/>
          <pc:sldMk cId="0" sldId="315"/>
        </pc:sldMkLst>
      </pc:sldChg>
      <pc:sldChg chg="addSp delSp modSp mod setBg">
        <pc:chgData name="Морозов Игорь Вадимович" userId="48aaec5f-f056-4f0c-ba7d-4fd1a3a99537" providerId="ADAL" clId="{5AE908BC-D774-45B6-BE5C-2F28B5631F19}" dt="2021-10-28T12:00:03.591" v="3417" actId="255"/>
        <pc:sldMkLst>
          <pc:docMk/>
          <pc:sldMk cId="2990039473" sldId="316"/>
        </pc:sldMkLst>
        <pc:spChg chg="add mod">
          <ac:chgData name="Морозов Игорь Вадимович" userId="48aaec5f-f056-4f0c-ba7d-4fd1a3a99537" providerId="ADAL" clId="{5AE908BC-D774-45B6-BE5C-2F28B5631F19}" dt="2021-10-28T07:43:35.314" v="1892" actId="14100"/>
          <ac:spMkLst>
            <pc:docMk/>
            <pc:sldMk cId="2990039473" sldId="316"/>
            <ac:spMk id="2" creationId="{187433A4-539E-48EE-8CDD-50764082DC84}"/>
          </ac:spMkLst>
        </pc:spChg>
        <pc:spChg chg="mod">
          <ac:chgData name="Морозов Игорь Вадимович" userId="48aaec5f-f056-4f0c-ba7d-4fd1a3a99537" providerId="ADAL" clId="{5AE908BC-D774-45B6-BE5C-2F28B5631F19}" dt="2021-10-28T11:59:35.743" v="3415" actId="207"/>
          <ac:spMkLst>
            <pc:docMk/>
            <pc:sldMk cId="2990039473" sldId="316"/>
            <ac:spMk id="3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07:35:27.256" v="1811" actId="20577"/>
          <ac:spMkLst>
            <pc:docMk/>
            <pc:sldMk cId="2990039473" sldId="316"/>
            <ac:spMk id="4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1:55:56.673" v="3377" actId="208"/>
          <ac:spMkLst>
            <pc:docMk/>
            <pc:sldMk cId="2990039473" sldId="316"/>
            <ac:spMk id="5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07:29:20.667" v="1761" actId="113"/>
          <ac:spMkLst>
            <pc:docMk/>
            <pc:sldMk cId="2990039473" sldId="316"/>
            <ac:spMk id="6" creationId="{00000000-0000-0000-0000-000000000000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07:33:53.706" v="1801" actId="478"/>
          <ac:spMkLst>
            <pc:docMk/>
            <pc:sldMk cId="2990039473" sldId="316"/>
            <ac:spMk id="7" creationId="{D82D78F4-A0A6-4800-A2CB-9FED489D4D14}"/>
          </ac:spMkLst>
        </pc:spChg>
        <pc:spChg chg="mod">
          <ac:chgData name="Морозов Игорь Вадимович" userId="48aaec5f-f056-4f0c-ba7d-4fd1a3a99537" providerId="ADAL" clId="{5AE908BC-D774-45B6-BE5C-2F28B5631F19}" dt="2021-10-28T11:57:02.417" v="3383" actId="208"/>
          <ac:spMkLst>
            <pc:docMk/>
            <pc:sldMk cId="2990039473" sldId="316"/>
            <ac:spMk id="8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1:57:08.147" v="3384" actId="208"/>
          <ac:spMkLst>
            <pc:docMk/>
            <pc:sldMk cId="2990039473" sldId="316"/>
            <ac:spMk id="9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2:00:03.591" v="3417" actId="255"/>
          <ac:spMkLst>
            <pc:docMk/>
            <pc:sldMk cId="2990039473" sldId="316"/>
            <ac:spMk id="10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1:57:23.679" v="3388" actId="208"/>
          <ac:spMkLst>
            <pc:docMk/>
            <pc:sldMk cId="2990039473" sldId="316"/>
            <ac:spMk id="11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1:57:27.469" v="3389" actId="208"/>
          <ac:spMkLst>
            <pc:docMk/>
            <pc:sldMk cId="2990039473" sldId="316"/>
            <ac:spMk id="12" creationId="{00000000-0000-0000-0000-000000000000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07:35:10.107" v="1809" actId="478"/>
          <ac:spMkLst>
            <pc:docMk/>
            <pc:sldMk cId="2990039473" sldId="316"/>
            <ac:spMk id="13" creationId="{15CD3992-CC0B-408A-AF6D-B503C6FB2FFA}"/>
          </ac:spMkLst>
        </pc:spChg>
        <pc:spChg chg="mod">
          <ac:chgData name="Морозов Игорь Вадимович" userId="48aaec5f-f056-4f0c-ba7d-4fd1a3a99537" providerId="ADAL" clId="{5AE908BC-D774-45B6-BE5C-2F28B5631F19}" dt="2021-10-28T11:57:35.080" v="3391" actId="208"/>
          <ac:spMkLst>
            <pc:docMk/>
            <pc:sldMk cId="2990039473" sldId="316"/>
            <ac:spMk id="14" creationId="{00000000-0000-0000-0000-000000000000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07:42:47.102" v="1890" actId="478"/>
          <ac:spMkLst>
            <pc:docMk/>
            <pc:sldMk cId="2990039473" sldId="316"/>
            <ac:spMk id="15" creationId="{B644A4B9-FA7C-4923-827A-59E1243C9F57}"/>
          </ac:spMkLst>
        </pc:spChg>
        <pc:spChg chg="mod">
          <ac:chgData name="Морозов Игорь Вадимович" userId="48aaec5f-f056-4f0c-ba7d-4fd1a3a99537" providerId="ADAL" clId="{5AE908BC-D774-45B6-BE5C-2F28B5631F19}" dt="2021-10-28T11:57:15.387" v="3386" actId="208"/>
          <ac:spMkLst>
            <pc:docMk/>
            <pc:sldMk cId="2990039473" sldId="316"/>
            <ac:spMk id="16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1:57:11.939" v="3385" actId="208"/>
          <ac:spMkLst>
            <pc:docMk/>
            <pc:sldMk cId="2990039473" sldId="316"/>
            <ac:spMk id="17" creationId="{00000000-0000-0000-0000-000000000000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49:48.438" v="1895" actId="1076"/>
          <ac:spMkLst>
            <pc:docMk/>
            <pc:sldMk cId="2990039473" sldId="316"/>
            <ac:spMk id="18" creationId="{412A782B-311B-4449-BCAB-55268EE5B768}"/>
          </ac:spMkLst>
        </pc:spChg>
        <pc:spChg chg="mod">
          <ac:chgData name="Морозов Игорь Вадимович" userId="48aaec5f-f056-4f0c-ba7d-4fd1a3a99537" providerId="ADAL" clId="{5AE908BC-D774-45B6-BE5C-2F28B5631F19}" dt="2021-10-28T11:57:30.791" v="3390" actId="208"/>
          <ac:spMkLst>
            <pc:docMk/>
            <pc:sldMk cId="2990039473" sldId="316"/>
            <ac:spMk id="19" creationId="{00000000-0000-0000-0000-000000000000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35:55.443" v="1815" actId="14100"/>
          <ac:spMkLst>
            <pc:docMk/>
            <pc:sldMk cId="2990039473" sldId="316"/>
            <ac:spMk id="31" creationId="{38B89DE5-ADA4-466D-8865-E8FBFD0616E7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36:10.929" v="1817" actId="1076"/>
          <ac:spMkLst>
            <pc:docMk/>
            <pc:sldMk cId="2990039473" sldId="316"/>
            <ac:spMk id="32" creationId="{871CE9AC-2F84-4D1F-9230-98D8F121B63A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36:20.210" v="1819" actId="1076"/>
          <ac:spMkLst>
            <pc:docMk/>
            <pc:sldMk cId="2990039473" sldId="316"/>
            <ac:spMk id="34" creationId="{B43C6FBF-E108-415D-8D6C-A8F97F149381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37:57.023" v="1830" actId="1076"/>
          <ac:spMkLst>
            <pc:docMk/>
            <pc:sldMk cId="2990039473" sldId="316"/>
            <ac:spMk id="35" creationId="{FB66177E-3B3B-46BA-8989-FD0997944B1A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38:12.623" v="1832" actId="1076"/>
          <ac:spMkLst>
            <pc:docMk/>
            <pc:sldMk cId="2990039473" sldId="316"/>
            <ac:spMk id="36" creationId="{6993856A-A3DF-431D-B03D-44A37974F45F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07:49:27.831" v="1893" actId="478"/>
          <ac:spMkLst>
            <pc:docMk/>
            <pc:sldMk cId="2990039473" sldId="316"/>
            <ac:spMk id="45" creationId="{D1151ECB-7F53-42CC-874B-C9448A3A6795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39:26.759" v="1839" actId="1076"/>
          <ac:spMkLst>
            <pc:docMk/>
            <pc:sldMk cId="2990039473" sldId="316"/>
            <ac:spMk id="46" creationId="{238AB0D2-80C2-4DBB-B057-62E1EE14145C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39:39.368" v="1841" actId="1076"/>
          <ac:spMkLst>
            <pc:docMk/>
            <pc:sldMk cId="2990039473" sldId="316"/>
            <ac:spMk id="47" creationId="{B0817EAA-0867-4E11-95B7-94E2E376059B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39:48.967" v="1843" actId="1076"/>
          <ac:spMkLst>
            <pc:docMk/>
            <pc:sldMk cId="2990039473" sldId="316"/>
            <ac:spMk id="48" creationId="{1A814C77-7738-4AC2-9D09-424707D73FF7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40:13.590" v="1847" actId="1076"/>
          <ac:spMkLst>
            <pc:docMk/>
            <pc:sldMk cId="2990039473" sldId="316"/>
            <ac:spMk id="49" creationId="{5CD36183-79DA-4A75-92D9-B1246614B65D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1:57:19.409" v="3387" actId="208"/>
          <ac:spMkLst>
            <pc:docMk/>
            <pc:sldMk cId="2990039473" sldId="316"/>
            <ac:spMk id="50" creationId="{F80479BB-2586-43A3-8905-77BD90C222AF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41:27.342" v="1882" actId="1076"/>
          <ac:spMkLst>
            <pc:docMk/>
            <pc:sldMk cId="2990039473" sldId="316"/>
            <ac:spMk id="51" creationId="{8392545F-8732-42BC-AE2A-E6097601613C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50:22.967" v="1897" actId="1076"/>
          <ac:spMkLst>
            <pc:docMk/>
            <pc:sldMk cId="2990039473" sldId="316"/>
            <ac:spMk id="52" creationId="{653AED89-B9D6-48EA-9087-F1F2B6DF1369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51:11.104" v="1901" actId="1076"/>
          <ac:spMkLst>
            <pc:docMk/>
            <pc:sldMk cId="2990039473" sldId="316"/>
            <ac:spMk id="53" creationId="{DC3B27B2-3BB1-488C-BCD9-A7A937E7234D}"/>
          </ac:spMkLst>
        </pc:spChg>
        <pc:cxnChg chg="del">
          <ac:chgData name="Морозов Игорь Вадимович" userId="48aaec5f-f056-4f0c-ba7d-4fd1a3a99537" providerId="ADAL" clId="{5AE908BC-D774-45B6-BE5C-2F28B5631F19}" dt="2021-10-28T07:26:57.089" v="1731" actId="478"/>
          <ac:cxnSpMkLst>
            <pc:docMk/>
            <pc:sldMk cId="2990039473" sldId="316"/>
            <ac:cxnSpMk id="21" creationId="{00000000-0000-0000-0000-000000000000}"/>
          </ac:cxnSpMkLst>
        </pc:cxnChg>
        <pc:cxnChg chg="del mod">
          <ac:chgData name="Морозов Игорь Вадимович" userId="48aaec5f-f056-4f0c-ba7d-4fd1a3a99537" providerId="ADAL" clId="{5AE908BC-D774-45B6-BE5C-2F28B5631F19}" dt="2021-10-28T07:27:28.857" v="1742" actId="478"/>
          <ac:cxnSpMkLst>
            <pc:docMk/>
            <pc:sldMk cId="2990039473" sldId="316"/>
            <ac:cxnSpMk id="24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07:26:59.264" v="1732" actId="478"/>
          <ac:cxnSpMkLst>
            <pc:docMk/>
            <pc:sldMk cId="2990039473" sldId="316"/>
            <ac:cxnSpMk id="26" creationId="{00000000-0000-0000-0000-000000000000}"/>
          </ac:cxnSpMkLst>
        </pc:cxnChg>
        <pc:cxnChg chg="del mod">
          <ac:chgData name="Морозов Игорь Вадимович" userId="48aaec5f-f056-4f0c-ba7d-4fd1a3a99537" providerId="ADAL" clId="{5AE908BC-D774-45B6-BE5C-2F28B5631F19}" dt="2021-10-28T07:27:30.475" v="1743" actId="478"/>
          <ac:cxnSpMkLst>
            <pc:docMk/>
            <pc:sldMk cId="2990039473" sldId="316"/>
            <ac:cxnSpMk id="28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07:27:00.747" v="1733" actId="478"/>
          <ac:cxnSpMkLst>
            <pc:docMk/>
            <pc:sldMk cId="2990039473" sldId="316"/>
            <ac:cxnSpMk id="33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07:27:02.210" v="1734" actId="478"/>
          <ac:cxnSpMkLst>
            <pc:docMk/>
            <pc:sldMk cId="2990039473" sldId="316"/>
            <ac:cxnSpMk id="37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07:27:03.808" v="1735" actId="478"/>
          <ac:cxnSpMkLst>
            <pc:docMk/>
            <pc:sldMk cId="2990039473" sldId="316"/>
            <ac:cxnSpMk id="38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07:27:05.430" v="1736" actId="478"/>
          <ac:cxnSpMkLst>
            <pc:docMk/>
            <pc:sldMk cId="2990039473" sldId="316"/>
            <ac:cxnSpMk id="39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07:27:06.850" v="1737" actId="478"/>
          <ac:cxnSpMkLst>
            <pc:docMk/>
            <pc:sldMk cId="2990039473" sldId="316"/>
            <ac:cxnSpMk id="40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07:27:09.550" v="1738" actId="478"/>
          <ac:cxnSpMkLst>
            <pc:docMk/>
            <pc:sldMk cId="2990039473" sldId="316"/>
            <ac:cxnSpMk id="41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07:27:10.666" v="1739" actId="478"/>
          <ac:cxnSpMkLst>
            <pc:docMk/>
            <pc:sldMk cId="2990039473" sldId="316"/>
            <ac:cxnSpMk id="42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07:27:12.542" v="1740" actId="478"/>
          <ac:cxnSpMkLst>
            <pc:docMk/>
            <pc:sldMk cId="2990039473" sldId="316"/>
            <ac:cxnSpMk id="43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07:27:14.123" v="1741" actId="478"/>
          <ac:cxnSpMkLst>
            <pc:docMk/>
            <pc:sldMk cId="2990039473" sldId="316"/>
            <ac:cxnSpMk id="44" creationId="{00000000-0000-0000-0000-000000000000}"/>
          </ac:cxnSpMkLst>
        </pc:cxnChg>
      </pc:sldChg>
      <pc:sldChg chg="delSp modSp mod setBg">
        <pc:chgData name="Морозов Игорь Вадимович" userId="48aaec5f-f056-4f0c-ba7d-4fd1a3a99537" providerId="ADAL" clId="{5AE908BC-D774-45B6-BE5C-2F28B5631F19}" dt="2021-10-28T12:00:26.123" v="3419" actId="207"/>
        <pc:sldMkLst>
          <pc:docMk/>
          <pc:sldMk cId="0" sldId="318"/>
        </pc:sldMkLst>
        <pc:spChg chg="mod">
          <ac:chgData name="Морозов Игорь Вадимович" userId="48aaec5f-f056-4f0c-ba7d-4fd1a3a99537" providerId="ADAL" clId="{5AE908BC-D774-45B6-BE5C-2F28B5631F19}" dt="2021-10-28T08:06:11.008" v="2138" actId="255"/>
          <ac:spMkLst>
            <pc:docMk/>
            <pc:sldMk cId="0" sldId="318"/>
            <ac:spMk id="3" creationId="{00000000-0000-0000-0000-000000000000}"/>
          </ac:spMkLst>
        </pc:spChg>
        <pc:spChg chg="del mod">
          <ac:chgData name="Морозов Игорь Вадимович" userId="48aaec5f-f056-4f0c-ba7d-4fd1a3a99537" providerId="ADAL" clId="{5AE908BC-D774-45B6-BE5C-2F28B5631F19}" dt="2021-10-28T07:54:11.547" v="1913" actId="478"/>
          <ac:spMkLst>
            <pc:docMk/>
            <pc:sldMk cId="0" sldId="318"/>
            <ac:spMk id="4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2:00:26.123" v="3419" actId="207"/>
          <ac:spMkLst>
            <pc:docMk/>
            <pc:sldMk cId="0" sldId="318"/>
            <ac:spMk id="6" creationId="{00000000-0000-0000-0000-000000000000}"/>
          </ac:spMkLst>
        </pc:spChg>
      </pc:sldChg>
      <pc:sldChg chg="addSp delSp modSp mod">
        <pc:chgData name="Морозов Игорь Вадимович" userId="48aaec5f-f056-4f0c-ba7d-4fd1a3a99537" providerId="ADAL" clId="{5AE908BC-D774-45B6-BE5C-2F28B5631F19}" dt="2021-10-28T12:01:38.079" v="3427" actId="207"/>
        <pc:sldMkLst>
          <pc:docMk/>
          <pc:sldMk cId="3102401248" sldId="319"/>
        </pc:sldMkLst>
        <pc:spChg chg="add mod">
          <ac:chgData name="Морозов Игорь Вадимович" userId="48aaec5f-f056-4f0c-ba7d-4fd1a3a99537" providerId="ADAL" clId="{5AE908BC-D774-45B6-BE5C-2F28B5631F19}" dt="2021-10-28T11:15:06.546" v="3172" actId="1076"/>
          <ac:spMkLst>
            <pc:docMk/>
            <pc:sldMk cId="3102401248" sldId="319"/>
            <ac:spMk id="2" creationId="{1942CE5B-5545-456B-AFC3-C4820BB942C4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10:54:36.929" v="3140" actId="478"/>
          <ac:spMkLst>
            <pc:docMk/>
            <pc:sldMk cId="3102401248" sldId="319"/>
            <ac:spMk id="4" creationId="{71EF4E6B-47CD-4113-A652-27A64C284E75}"/>
          </ac:spMkLst>
        </pc:spChg>
        <pc:spChg chg="mod">
          <ac:chgData name="Морозов Игорь Вадимович" userId="48aaec5f-f056-4f0c-ba7d-4fd1a3a99537" providerId="ADAL" clId="{5AE908BC-D774-45B6-BE5C-2F28B5631F19}" dt="2021-10-28T12:01:38.079" v="3427" actId="207"/>
          <ac:spMkLst>
            <pc:docMk/>
            <pc:sldMk cId="3102401248" sldId="319"/>
            <ac:spMk id="5" creationId="{00000000-0000-0000-0000-000000000000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10:57:05.336" v="3162" actId="478"/>
          <ac:spMkLst>
            <pc:docMk/>
            <pc:sldMk cId="3102401248" sldId="319"/>
            <ac:spMk id="6" creationId="{ACA4A6F6-01C9-4FC6-B4E6-E7EC4B450E56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1:14:38.058" v="3169" actId="1076"/>
          <ac:spMkLst>
            <pc:docMk/>
            <pc:sldMk cId="3102401248" sldId="319"/>
            <ac:spMk id="7" creationId="{C472741E-2774-4890-956E-7BD253B9633F}"/>
          </ac:spMkLst>
        </pc:spChg>
        <pc:spChg chg="mod">
          <ac:chgData name="Морозов Игорь Вадимович" userId="48aaec5f-f056-4f0c-ba7d-4fd1a3a99537" providerId="ADAL" clId="{5AE908BC-D774-45B6-BE5C-2F28B5631F19}" dt="2021-10-28T10:41:41.001" v="3038" actId="208"/>
          <ac:spMkLst>
            <pc:docMk/>
            <pc:sldMk cId="3102401248" sldId="319"/>
            <ac:spMk id="11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0:50:29.088" v="3114" actId="14100"/>
          <ac:spMkLst>
            <pc:docMk/>
            <pc:sldMk cId="3102401248" sldId="319"/>
            <ac:spMk id="12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0:50:12.857" v="3112" actId="14100"/>
          <ac:spMkLst>
            <pc:docMk/>
            <pc:sldMk cId="3102401248" sldId="319"/>
            <ac:spMk id="13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1:15:43.252" v="3177" actId="1076"/>
          <ac:spMkLst>
            <pc:docMk/>
            <pc:sldMk cId="3102401248" sldId="319"/>
            <ac:spMk id="14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1:15:30.430" v="3175" actId="1076"/>
          <ac:spMkLst>
            <pc:docMk/>
            <pc:sldMk cId="3102401248" sldId="319"/>
            <ac:spMk id="15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0:52:33.278" v="3128" actId="14100"/>
          <ac:spMkLst>
            <pc:docMk/>
            <pc:sldMk cId="3102401248" sldId="319"/>
            <ac:spMk id="16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0:52:19.471" v="3125" actId="14100"/>
          <ac:spMkLst>
            <pc:docMk/>
            <pc:sldMk cId="3102401248" sldId="319"/>
            <ac:spMk id="17" creationId="{00000000-0000-0000-0000-000000000000}"/>
          </ac:spMkLst>
        </pc:spChg>
        <pc:spChg chg="mod">
          <ac:chgData name="Морозов Игорь Вадимович" userId="48aaec5f-f056-4f0c-ba7d-4fd1a3a99537" providerId="ADAL" clId="{5AE908BC-D774-45B6-BE5C-2F28B5631F19}" dt="2021-10-28T10:51:19.354" v="3119" actId="1076"/>
          <ac:spMkLst>
            <pc:docMk/>
            <pc:sldMk cId="3102401248" sldId="319"/>
            <ac:spMk id="21" creationId="{00000000-0000-0000-0000-000000000000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1:15:11.316" v="3173" actId="1076"/>
          <ac:spMkLst>
            <pc:docMk/>
            <pc:sldMk cId="3102401248" sldId="319"/>
            <ac:spMk id="24" creationId="{B7C9F3E4-8B61-4226-BA40-6ACBBDB3F2E3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1:15:36.398" v="3176" actId="1076"/>
          <ac:spMkLst>
            <pc:docMk/>
            <pc:sldMk cId="3102401248" sldId="319"/>
            <ac:spMk id="26" creationId="{8121B2BE-227A-4482-A48B-DBBEBF836F57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10:54:33.506" v="3139" actId="478"/>
          <ac:spMkLst>
            <pc:docMk/>
            <pc:sldMk cId="3102401248" sldId="319"/>
            <ac:spMk id="27" creationId="{ED6C3442-457B-4D96-8C2E-E11D7C06140E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10:57:00.996" v="3161" actId="478"/>
          <ac:spMkLst>
            <pc:docMk/>
            <pc:sldMk cId="3102401248" sldId="319"/>
            <ac:spMk id="28" creationId="{0CC7DE1A-DBC3-4C0E-853E-C5AE699DA7B1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11:14:54.863" v="3171"/>
          <ac:spMkLst>
            <pc:docMk/>
            <pc:sldMk cId="3102401248" sldId="319"/>
            <ac:spMk id="30" creationId="{7684A83D-1CF8-4AA1-923F-D1B170E16210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1:16:01.741" v="3179" actId="1076"/>
          <ac:spMkLst>
            <pc:docMk/>
            <pc:sldMk cId="3102401248" sldId="319"/>
            <ac:spMk id="31" creationId="{6CD44033-9B2A-4CEB-A370-9140D32DF6DB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1:16:37.091" v="3183" actId="1076"/>
          <ac:spMkLst>
            <pc:docMk/>
            <pc:sldMk cId="3102401248" sldId="319"/>
            <ac:spMk id="33" creationId="{A481BD35-CB64-4840-970E-C816E824EF04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1:16:51.051" v="3185" actId="1076"/>
          <ac:spMkLst>
            <pc:docMk/>
            <pc:sldMk cId="3102401248" sldId="319"/>
            <ac:spMk id="35" creationId="{1F55E82A-C2FB-4164-822A-89165DCD0A4E}"/>
          </ac:spMkLst>
        </pc:spChg>
        <pc:cxnChg chg="del">
          <ac:chgData name="Морозов Игорь Вадимович" userId="48aaec5f-f056-4f0c-ba7d-4fd1a3a99537" providerId="ADAL" clId="{5AE908BC-D774-45B6-BE5C-2F28B5631F19}" dt="2021-10-28T10:43:17.182" v="3063" actId="478"/>
          <ac:cxnSpMkLst>
            <pc:docMk/>
            <pc:sldMk cId="3102401248" sldId="319"/>
            <ac:cxnSpMk id="3" creationId="{00000000-0000-0000-0000-000000000000}"/>
          </ac:cxnSpMkLst>
        </pc:cxnChg>
        <pc:cxnChg chg="del mod">
          <ac:chgData name="Морозов Игорь Вадимович" userId="48aaec5f-f056-4f0c-ba7d-4fd1a3a99537" providerId="ADAL" clId="{5AE908BC-D774-45B6-BE5C-2F28B5631F19}" dt="2021-10-28T10:43:07.268" v="3057" actId="478"/>
          <ac:cxnSpMkLst>
            <pc:docMk/>
            <pc:sldMk cId="3102401248" sldId="319"/>
            <ac:cxnSpMk id="18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10:43:02.354" v="3054" actId="478"/>
          <ac:cxnSpMkLst>
            <pc:docMk/>
            <pc:sldMk cId="3102401248" sldId="319"/>
            <ac:cxnSpMk id="22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10:43:04.051" v="3055" actId="478"/>
          <ac:cxnSpMkLst>
            <pc:docMk/>
            <pc:sldMk cId="3102401248" sldId="319"/>
            <ac:cxnSpMk id="23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10:43:09.931" v="3059" actId="478"/>
          <ac:cxnSpMkLst>
            <pc:docMk/>
            <pc:sldMk cId="3102401248" sldId="319"/>
            <ac:cxnSpMk id="25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10:43:18.144" v="3064" actId="478"/>
          <ac:cxnSpMkLst>
            <pc:docMk/>
            <pc:sldMk cId="3102401248" sldId="319"/>
            <ac:cxnSpMk id="29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10:43:11.058" v="3060" actId="478"/>
          <ac:cxnSpMkLst>
            <pc:docMk/>
            <pc:sldMk cId="3102401248" sldId="319"/>
            <ac:cxnSpMk id="32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10:43:08.296" v="3058" actId="478"/>
          <ac:cxnSpMkLst>
            <pc:docMk/>
            <pc:sldMk cId="3102401248" sldId="319"/>
            <ac:cxnSpMk id="34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10:43:13.730" v="3061" actId="478"/>
          <ac:cxnSpMkLst>
            <pc:docMk/>
            <pc:sldMk cId="3102401248" sldId="319"/>
            <ac:cxnSpMk id="47" creationId="{00000000-0000-0000-0000-000000000000}"/>
          </ac:cxnSpMkLst>
        </pc:cxnChg>
        <pc:cxnChg chg="del">
          <ac:chgData name="Морозов Игорь Вадимович" userId="48aaec5f-f056-4f0c-ba7d-4fd1a3a99537" providerId="ADAL" clId="{5AE908BC-D774-45B6-BE5C-2F28B5631F19}" dt="2021-10-28T10:43:14.968" v="3062" actId="478"/>
          <ac:cxnSpMkLst>
            <pc:docMk/>
            <pc:sldMk cId="3102401248" sldId="319"/>
            <ac:cxnSpMk id="52" creationId="{00000000-0000-0000-0000-000000000000}"/>
          </ac:cxnSpMkLst>
        </pc:cxnChg>
        <pc:cxnChg chg="del mod">
          <ac:chgData name="Морозов Игорь Вадимович" userId="48aaec5f-f056-4f0c-ba7d-4fd1a3a99537" providerId="ADAL" clId="{5AE908BC-D774-45B6-BE5C-2F28B5631F19}" dt="2021-10-28T10:43:05.457" v="3056" actId="478"/>
          <ac:cxnSpMkLst>
            <pc:docMk/>
            <pc:sldMk cId="3102401248" sldId="319"/>
            <ac:cxnSpMk id="65" creationId="{00000000-0000-0000-0000-000000000000}"/>
          </ac:cxnSpMkLst>
        </pc:cxnChg>
      </pc:sldChg>
      <pc:sldChg chg="modSp mod">
        <pc:chgData name="Морозов Игорь Вадимович" userId="48aaec5f-f056-4f0c-ba7d-4fd1a3a99537" providerId="ADAL" clId="{5AE908BC-D774-45B6-BE5C-2F28B5631F19}" dt="2021-10-28T12:01:22.601" v="3425" actId="207"/>
        <pc:sldMkLst>
          <pc:docMk/>
          <pc:sldMk cId="0" sldId="320"/>
        </pc:sldMkLst>
        <pc:spChg chg="mod">
          <ac:chgData name="Морозов Игорь Вадимович" userId="48aaec5f-f056-4f0c-ba7d-4fd1a3a99537" providerId="ADAL" clId="{5AE908BC-D774-45B6-BE5C-2F28B5631F19}" dt="2021-10-28T12:01:22.601" v="3425" actId="207"/>
          <ac:spMkLst>
            <pc:docMk/>
            <pc:sldMk cId="0" sldId="320"/>
            <ac:spMk id="9" creationId="{00000000-0000-0000-0000-000000000000}"/>
          </ac:spMkLst>
        </pc:spChg>
      </pc:sldChg>
      <pc:sldChg chg="modSp mod">
        <pc:chgData name="Морозов Игорь Вадимович" userId="48aaec5f-f056-4f0c-ba7d-4fd1a3a99537" providerId="ADAL" clId="{5AE908BC-D774-45B6-BE5C-2F28B5631F19}" dt="2021-10-28T12:01:31.642" v="3426" actId="207"/>
        <pc:sldMkLst>
          <pc:docMk/>
          <pc:sldMk cId="0" sldId="321"/>
        </pc:sldMkLst>
        <pc:spChg chg="mod">
          <ac:chgData name="Морозов Игорь Вадимович" userId="48aaec5f-f056-4f0c-ba7d-4fd1a3a99537" providerId="ADAL" clId="{5AE908BC-D774-45B6-BE5C-2F28B5631F19}" dt="2021-10-28T12:01:31.642" v="3426" actId="207"/>
          <ac:spMkLst>
            <pc:docMk/>
            <pc:sldMk cId="0" sldId="321"/>
            <ac:spMk id="9" creationId="{00000000-0000-0000-0000-000000000000}"/>
          </ac:spMkLst>
        </pc:spChg>
      </pc:sldChg>
      <pc:sldChg chg="del">
        <pc:chgData name="Морозов Игорь Вадимович" userId="48aaec5f-f056-4f0c-ba7d-4fd1a3a99537" providerId="ADAL" clId="{5AE908BC-D774-45B6-BE5C-2F28B5631F19}" dt="2021-10-27T16:40:56.760" v="29" actId="47"/>
        <pc:sldMkLst>
          <pc:docMk/>
          <pc:sldMk cId="0" sldId="324"/>
        </pc:sldMkLst>
      </pc:sldChg>
      <pc:sldChg chg="del">
        <pc:chgData name="Морозов Игорь Вадимович" userId="48aaec5f-f056-4f0c-ba7d-4fd1a3a99537" providerId="ADAL" clId="{5AE908BC-D774-45B6-BE5C-2F28B5631F19}" dt="2021-10-27T16:41:00.757" v="32" actId="47"/>
        <pc:sldMkLst>
          <pc:docMk/>
          <pc:sldMk cId="0" sldId="325"/>
        </pc:sldMkLst>
      </pc:sldChg>
      <pc:sldChg chg="modSp del mod">
        <pc:chgData name="Морозов Игорь Вадимович" userId="48aaec5f-f056-4f0c-ba7d-4fd1a3a99537" providerId="ADAL" clId="{5AE908BC-D774-45B6-BE5C-2F28B5631F19}" dt="2021-10-27T17:50:21.448" v="991" actId="47"/>
        <pc:sldMkLst>
          <pc:docMk/>
          <pc:sldMk cId="0" sldId="326"/>
        </pc:sldMkLst>
        <pc:graphicFrameChg chg="mod">
          <ac:chgData name="Морозов Игорь Вадимович" userId="48aaec5f-f056-4f0c-ba7d-4fd1a3a99537" providerId="ADAL" clId="{5AE908BC-D774-45B6-BE5C-2F28B5631F19}" dt="2021-10-27T17:34:28.165" v="729" actId="108"/>
          <ac:graphicFrameMkLst>
            <pc:docMk/>
            <pc:sldMk cId="0" sldId="326"/>
            <ac:graphicFrameMk id="6" creationId="{00000000-0000-0000-0000-000000000000}"/>
          </ac:graphicFrameMkLst>
        </pc:graphicFrameChg>
      </pc:sldChg>
      <pc:sldChg chg="del">
        <pc:chgData name="Морозов Игорь Вадимович" userId="48aaec5f-f056-4f0c-ba7d-4fd1a3a99537" providerId="ADAL" clId="{5AE908BC-D774-45B6-BE5C-2F28B5631F19}" dt="2021-10-27T16:41:13.439" v="33" actId="47"/>
        <pc:sldMkLst>
          <pc:docMk/>
          <pc:sldMk cId="0" sldId="327"/>
        </pc:sldMkLst>
      </pc:sldChg>
      <pc:sldChg chg="del">
        <pc:chgData name="Морозов Игорь Вадимович" userId="48aaec5f-f056-4f0c-ba7d-4fd1a3a99537" providerId="ADAL" clId="{5AE908BC-D774-45B6-BE5C-2F28B5631F19}" dt="2021-10-27T16:41:15.458" v="34" actId="47"/>
        <pc:sldMkLst>
          <pc:docMk/>
          <pc:sldMk cId="0" sldId="328"/>
        </pc:sldMkLst>
      </pc:sldChg>
      <pc:sldChg chg="del">
        <pc:chgData name="Морозов Игорь Вадимович" userId="48aaec5f-f056-4f0c-ba7d-4fd1a3a99537" providerId="ADAL" clId="{5AE908BC-D774-45B6-BE5C-2F28B5631F19}" dt="2021-10-27T16:41:17.299" v="35" actId="47"/>
        <pc:sldMkLst>
          <pc:docMk/>
          <pc:sldMk cId="0" sldId="329"/>
        </pc:sldMkLst>
      </pc:sldChg>
      <pc:sldChg chg="del">
        <pc:chgData name="Морозов Игорь Вадимович" userId="48aaec5f-f056-4f0c-ba7d-4fd1a3a99537" providerId="ADAL" clId="{5AE908BC-D774-45B6-BE5C-2F28B5631F19}" dt="2021-10-27T16:41:18.532" v="36" actId="47"/>
        <pc:sldMkLst>
          <pc:docMk/>
          <pc:sldMk cId="0" sldId="330"/>
        </pc:sldMkLst>
      </pc:sldChg>
      <pc:sldChg chg="del">
        <pc:chgData name="Морозов Игорь Вадимович" userId="48aaec5f-f056-4f0c-ba7d-4fd1a3a99537" providerId="ADAL" clId="{5AE908BC-D774-45B6-BE5C-2F28B5631F19}" dt="2021-10-27T16:41:19.164" v="37" actId="47"/>
        <pc:sldMkLst>
          <pc:docMk/>
          <pc:sldMk cId="0" sldId="331"/>
        </pc:sldMkLst>
      </pc:sldChg>
      <pc:sldChg chg="del">
        <pc:chgData name="Морозов Игорь Вадимович" userId="48aaec5f-f056-4f0c-ba7d-4fd1a3a99537" providerId="ADAL" clId="{5AE908BC-D774-45B6-BE5C-2F28B5631F19}" dt="2021-10-27T16:41:20.829" v="38" actId="47"/>
        <pc:sldMkLst>
          <pc:docMk/>
          <pc:sldMk cId="0" sldId="332"/>
        </pc:sldMkLst>
      </pc:sldChg>
      <pc:sldChg chg="del">
        <pc:chgData name="Морозов Игорь Вадимович" userId="48aaec5f-f056-4f0c-ba7d-4fd1a3a99537" providerId="ADAL" clId="{5AE908BC-D774-45B6-BE5C-2F28B5631F19}" dt="2021-10-27T16:40:59.480" v="31" actId="47"/>
        <pc:sldMkLst>
          <pc:docMk/>
          <pc:sldMk cId="0" sldId="333"/>
        </pc:sldMkLst>
      </pc:sldChg>
      <pc:sldChg chg="modSp mod">
        <pc:chgData name="Морозов Игорь Вадимович" userId="48aaec5f-f056-4f0c-ba7d-4fd1a3a99537" providerId="ADAL" clId="{5AE908BC-D774-45B6-BE5C-2F28B5631F19}" dt="2021-10-28T12:02:09.150" v="3431" actId="113"/>
        <pc:sldMkLst>
          <pc:docMk/>
          <pc:sldMk cId="3671384002" sldId="334"/>
        </pc:sldMkLst>
        <pc:spChg chg="mod">
          <ac:chgData name="Морозов Игорь Вадимович" userId="48aaec5f-f056-4f0c-ba7d-4fd1a3a99537" providerId="ADAL" clId="{5AE908BC-D774-45B6-BE5C-2F28B5631F19}" dt="2021-10-28T12:02:09.150" v="3431" actId="113"/>
          <ac:spMkLst>
            <pc:docMk/>
            <pc:sldMk cId="3671384002" sldId="334"/>
            <ac:spMk id="2" creationId="{00000000-0000-0000-0000-000000000000}"/>
          </ac:spMkLst>
        </pc:spChg>
      </pc:sldChg>
      <pc:sldChg chg="add del">
        <pc:chgData name="Морозов Игорь Вадимович" userId="48aaec5f-f056-4f0c-ba7d-4fd1a3a99537" providerId="ADAL" clId="{5AE908BC-D774-45B6-BE5C-2F28B5631F19}" dt="2021-10-27T16:56:36.238" v="317" actId="47"/>
        <pc:sldMkLst>
          <pc:docMk/>
          <pc:sldMk cId="2895006159" sldId="335"/>
        </pc:sldMkLst>
      </pc:sldChg>
      <pc:sldChg chg="addSp delSp modSp new del mod ord setBg">
        <pc:chgData name="Морозов Игорь Вадимович" userId="48aaec5f-f056-4f0c-ba7d-4fd1a3a99537" providerId="ADAL" clId="{5AE908BC-D774-45B6-BE5C-2F28B5631F19}" dt="2021-10-28T07:21:06.123" v="1643" actId="47"/>
        <pc:sldMkLst>
          <pc:docMk/>
          <pc:sldMk cId="3298884449" sldId="335"/>
        </pc:sldMkLst>
        <pc:spChg chg="del">
          <ac:chgData name="Морозов Игорь Вадимович" userId="48aaec5f-f056-4f0c-ba7d-4fd1a3a99537" providerId="ADAL" clId="{5AE908BC-D774-45B6-BE5C-2F28B5631F19}" dt="2021-10-27T17:30:13.029" v="673" actId="478"/>
          <ac:spMkLst>
            <pc:docMk/>
            <pc:sldMk cId="3298884449" sldId="335"/>
            <ac:spMk id="2" creationId="{EFCB2793-B312-4796-99D0-324F5805D086}"/>
          </ac:spMkLst>
        </pc:spChg>
        <pc:spChg chg="add del">
          <ac:chgData name="Морозов Игорь Вадимович" userId="48aaec5f-f056-4f0c-ba7d-4fd1a3a99537" providerId="ADAL" clId="{5AE908BC-D774-45B6-BE5C-2F28B5631F19}" dt="2021-10-27T17:30:16.003" v="674" actId="478"/>
          <ac:spMkLst>
            <pc:docMk/>
            <pc:sldMk cId="3298884449" sldId="335"/>
            <ac:spMk id="3" creationId="{437C9EAC-FBBA-44FF-B0DC-3923313B8E2D}"/>
          </ac:spMkLst>
        </pc:spChg>
        <pc:spChg chg="mod">
          <ac:chgData name="Морозов Игорь Вадимович" userId="48aaec5f-f056-4f0c-ba7d-4fd1a3a99537" providerId="ADAL" clId="{5AE908BC-D774-45B6-BE5C-2F28B5631F19}" dt="2021-10-27T17:50:10.137" v="990" actId="14100"/>
          <ac:spMkLst>
            <pc:docMk/>
            <pc:sldMk cId="3298884449" sldId="335"/>
            <ac:spMk id="4" creationId="{912C1275-63D4-4B90-B522-10D0E58714A9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4:47:26.016" v="1190" actId="20577"/>
          <ac:spMkLst>
            <pc:docMk/>
            <pc:sldMk cId="3298884449" sldId="335"/>
            <ac:spMk id="8" creationId="{808F27CC-BAF6-4A0A-8B8D-5E00F986966B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4:46:04.064" v="1135" actId="20577"/>
          <ac:spMkLst>
            <pc:docMk/>
            <pc:sldMk cId="3298884449" sldId="335"/>
            <ac:spMk id="9" creationId="{0852F855-F923-4FCC-841C-77EF78D10779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7T17:40:25.574" v="875" actId="478"/>
          <ac:spMkLst>
            <pc:docMk/>
            <pc:sldMk cId="3298884449" sldId="335"/>
            <ac:spMk id="10" creationId="{38BF3DD4-0601-4407-8A83-D60FB0477529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4:49:57.235" v="1246" actId="1076"/>
          <ac:spMkLst>
            <pc:docMk/>
            <pc:sldMk cId="3298884449" sldId="335"/>
            <ac:spMk id="10" creationId="{3E81A4D0-21B8-4E3A-A161-D33C4C2B2719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4:51:37.467" v="1260" actId="14100"/>
          <ac:spMkLst>
            <pc:docMk/>
            <pc:sldMk cId="3298884449" sldId="335"/>
            <ac:spMk id="11" creationId="{E9F611ED-6421-4535-B2FA-B5248533F912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4:51:50.137" v="1261" actId="14100"/>
          <ac:spMkLst>
            <pc:docMk/>
            <pc:sldMk cId="3298884449" sldId="335"/>
            <ac:spMk id="12" creationId="{B995365E-1453-4F1B-9253-D2D2C5716144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4:53:02.129" v="1274" actId="1076"/>
          <ac:spMkLst>
            <pc:docMk/>
            <pc:sldMk cId="3298884449" sldId="335"/>
            <ac:spMk id="13" creationId="{B1214AD9-DA12-427C-A6AC-F42838F01DF9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04:50:50.004" v="1254" actId="478"/>
          <ac:spMkLst>
            <pc:docMk/>
            <pc:sldMk cId="3298884449" sldId="335"/>
            <ac:spMk id="14" creationId="{0E863F08-5BEE-45F5-9CBF-BC476225CD7A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04:50:46.113" v="1253" actId="478"/>
          <ac:spMkLst>
            <pc:docMk/>
            <pc:sldMk cId="3298884449" sldId="335"/>
            <ac:spMk id="15" creationId="{92FC32B3-8B9E-4AA7-8066-EF45DCA15D51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4:49:46.450" v="1245" actId="1076"/>
          <ac:spMkLst>
            <pc:docMk/>
            <pc:sldMk cId="3298884449" sldId="335"/>
            <ac:spMk id="16" creationId="{6CE69571-3281-4697-912F-8123825781B7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4:51:24.618" v="1259" actId="688"/>
          <ac:spMkLst>
            <pc:docMk/>
            <pc:sldMk cId="3298884449" sldId="335"/>
            <ac:spMk id="17" creationId="{A3C98DB2-362A-4255-A03D-D01EC13AD3C7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4:52:29.209" v="1268" actId="1076"/>
          <ac:spMkLst>
            <pc:docMk/>
            <pc:sldMk cId="3298884449" sldId="335"/>
            <ac:spMk id="18" creationId="{256CFA83-1CE8-4051-9A6C-2AC1CF7C135B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4:52:18.503" v="1266" actId="688"/>
          <ac:spMkLst>
            <pc:docMk/>
            <pc:sldMk cId="3298884449" sldId="335"/>
            <ac:spMk id="19" creationId="{A5E64B3B-8C9D-4104-938B-F0919B1CEAB4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4:52:54.298" v="1273" actId="688"/>
          <ac:spMkLst>
            <pc:docMk/>
            <pc:sldMk cId="3298884449" sldId="335"/>
            <ac:spMk id="20" creationId="{FAFBB783-16C7-4AC0-8F85-D46F8EBB4779}"/>
          </ac:spMkLst>
        </pc:spChg>
        <pc:graphicFrameChg chg="add del modGraphic">
          <ac:chgData name="Морозов Игорь Вадимович" userId="48aaec5f-f056-4f0c-ba7d-4fd1a3a99537" providerId="ADAL" clId="{5AE908BC-D774-45B6-BE5C-2F28B5631F19}" dt="2021-10-27T17:30:07.912" v="672" actId="1032"/>
          <ac:graphicFrameMkLst>
            <pc:docMk/>
            <pc:sldMk cId="3298884449" sldId="335"/>
            <ac:graphicFrameMk id="5" creationId="{D5AE8F00-5CFF-4496-A5F8-799A22A7D4DB}"/>
          </ac:graphicFrameMkLst>
        </pc:graphicFrameChg>
        <pc:graphicFrameChg chg="add del mod modGraphic">
          <ac:chgData name="Морозов Игорь Вадимович" userId="48aaec5f-f056-4f0c-ba7d-4fd1a3a99537" providerId="ADAL" clId="{5AE908BC-D774-45B6-BE5C-2F28B5631F19}" dt="2021-10-27T17:31:09.492" v="677" actId="1032"/>
          <ac:graphicFrameMkLst>
            <pc:docMk/>
            <pc:sldMk cId="3298884449" sldId="335"/>
            <ac:graphicFrameMk id="6" creationId="{F2CD90BB-AF39-438A-B1E6-E382B327A7D5}"/>
          </ac:graphicFrameMkLst>
        </pc:graphicFrameChg>
        <pc:graphicFrameChg chg="add del mod modGraphic">
          <ac:chgData name="Морозов Игорь Вадимович" userId="48aaec5f-f056-4f0c-ba7d-4fd1a3a99537" providerId="ADAL" clId="{5AE908BC-D774-45B6-BE5C-2F28B5631F19}" dt="2021-10-27T17:37:45.527" v="816" actId="478"/>
          <ac:graphicFrameMkLst>
            <pc:docMk/>
            <pc:sldMk cId="3298884449" sldId="335"/>
            <ac:graphicFrameMk id="7" creationId="{E119C6AE-C011-41DC-B599-E9598E29B9CF}"/>
          </ac:graphicFrameMkLst>
        </pc:graphicFrameChg>
      </pc:sldChg>
      <pc:sldChg chg="addSp delSp modSp new del mod">
        <pc:chgData name="Морозов Игорь Вадимович" userId="48aaec5f-f056-4f0c-ba7d-4fd1a3a99537" providerId="ADAL" clId="{5AE908BC-D774-45B6-BE5C-2F28B5631F19}" dt="2021-10-27T17:28:16.733" v="660" actId="47"/>
        <pc:sldMkLst>
          <pc:docMk/>
          <pc:sldMk cId="3780102947" sldId="335"/>
        </pc:sldMkLst>
        <pc:spChg chg="del">
          <ac:chgData name="Морозов Игорь Вадимович" userId="48aaec5f-f056-4f0c-ba7d-4fd1a3a99537" providerId="ADAL" clId="{5AE908BC-D774-45B6-BE5C-2F28B5631F19}" dt="2021-10-27T16:56:49.906" v="319" actId="478"/>
          <ac:spMkLst>
            <pc:docMk/>
            <pc:sldMk cId="3780102947" sldId="335"/>
            <ac:spMk id="2" creationId="{A2DA2F51-3D57-436C-8E38-F26A5EFF8D44}"/>
          </ac:spMkLst>
        </pc:spChg>
        <pc:spChg chg="del">
          <ac:chgData name="Морозов Игорь Вадимович" userId="48aaec5f-f056-4f0c-ba7d-4fd1a3a99537" providerId="ADAL" clId="{5AE908BC-D774-45B6-BE5C-2F28B5631F19}" dt="2021-10-27T16:56:52.351" v="320" actId="478"/>
          <ac:spMkLst>
            <pc:docMk/>
            <pc:sldMk cId="3780102947" sldId="335"/>
            <ac:spMk id="3" creationId="{4E5CB902-788B-4933-BB6A-75A811C5DE87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7T17:21:42.411" v="599" actId="478"/>
          <ac:spMkLst>
            <pc:docMk/>
            <pc:sldMk cId="3780102947" sldId="335"/>
            <ac:spMk id="5" creationId="{7C7C70BE-EDBE-4059-9BD9-81C2370C4444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7T16:59:19.891" v="341"/>
          <ac:spMkLst>
            <pc:docMk/>
            <pc:sldMk cId="3780102947" sldId="335"/>
            <ac:spMk id="7" creationId="{82764039-352D-47CD-86F1-776F55EDC442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7T17:27:56.020" v="643" actId="478"/>
          <ac:spMkLst>
            <pc:docMk/>
            <pc:sldMk cId="3780102947" sldId="335"/>
            <ac:spMk id="8" creationId="{6A502631-A145-44B2-A880-87F78AD34E3F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7T17:21:45.136" v="600" actId="478"/>
          <ac:spMkLst>
            <pc:docMk/>
            <pc:sldMk cId="3780102947" sldId="335"/>
            <ac:spMk id="9" creationId="{7CDB9852-AFFB-469C-BB83-6A946A4EAE65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7T17:24:23.616" v="613" actId="478"/>
          <ac:spMkLst>
            <pc:docMk/>
            <pc:sldMk cId="3780102947" sldId="335"/>
            <ac:spMk id="10" creationId="{51E3CCE2-4600-4E1C-99F8-CA6BEC847F43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7T17:08:04.284" v="472" actId="478"/>
          <ac:spMkLst>
            <pc:docMk/>
            <pc:sldMk cId="3780102947" sldId="335"/>
            <ac:spMk id="11" creationId="{D0A2C8AE-846A-4CB8-95F9-F3EE581BE4B2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7T17:12:31.712" v="541" actId="478"/>
          <ac:spMkLst>
            <pc:docMk/>
            <pc:sldMk cId="3780102947" sldId="335"/>
            <ac:spMk id="12" creationId="{01912DFA-3699-4C15-9603-37686AABB82E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7T17:12:05.629" v="537" actId="478"/>
          <ac:spMkLst>
            <pc:docMk/>
            <pc:sldMk cId="3780102947" sldId="335"/>
            <ac:spMk id="13" creationId="{1CF3694A-7ABE-4A27-9A08-FAF83AB52384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7T17:14:41.960" v="555" actId="478"/>
          <ac:spMkLst>
            <pc:docMk/>
            <pc:sldMk cId="3780102947" sldId="335"/>
            <ac:spMk id="14" creationId="{6B3917AD-2D90-4371-B9DD-F8EA15CADE74}"/>
          </ac:spMkLst>
        </pc:spChg>
        <pc:graphicFrameChg chg="add del modGraphic">
          <ac:chgData name="Морозов Игорь Вадимович" userId="48aaec5f-f056-4f0c-ba7d-4fd1a3a99537" providerId="ADAL" clId="{5AE908BC-D774-45B6-BE5C-2F28B5631F19}" dt="2021-10-27T17:19:38.096" v="592" actId="1032"/>
          <ac:graphicFrameMkLst>
            <pc:docMk/>
            <pc:sldMk cId="3780102947" sldId="335"/>
            <ac:graphicFrameMk id="32" creationId="{E42002C1-14DD-4864-BA54-74D04A1A0746}"/>
          </ac:graphicFrameMkLst>
        </pc:graphicFrameChg>
        <pc:graphicFrameChg chg="add del mod modGraphic">
          <ac:chgData name="Морозов Игорь Вадимович" userId="48aaec5f-f056-4f0c-ba7d-4fd1a3a99537" providerId="ADAL" clId="{5AE908BC-D774-45B6-BE5C-2F28B5631F19}" dt="2021-10-27T17:21:21.786" v="596" actId="1032"/>
          <ac:graphicFrameMkLst>
            <pc:docMk/>
            <pc:sldMk cId="3780102947" sldId="335"/>
            <ac:graphicFrameMk id="33" creationId="{AFC6C2E5-2E54-4CD5-A4CA-41A44184867B}"/>
          </ac:graphicFrameMkLst>
        </pc:graphicFrameChg>
        <pc:graphicFrameChg chg="add del mod modGraphic">
          <ac:chgData name="Морозов Игорь Вадимович" userId="48aaec5f-f056-4f0c-ba7d-4fd1a3a99537" providerId="ADAL" clId="{5AE908BC-D774-45B6-BE5C-2F28B5631F19}" dt="2021-10-27T17:23:05.876" v="608" actId="1032"/>
          <ac:graphicFrameMkLst>
            <pc:docMk/>
            <pc:sldMk cId="3780102947" sldId="335"/>
            <ac:graphicFrameMk id="34" creationId="{CEF8C3A7-05D3-4AF9-9BBE-BDD1AF0425C4}"/>
          </ac:graphicFrameMkLst>
        </pc:graphicFrameChg>
        <pc:graphicFrameChg chg="add del modGraphic">
          <ac:chgData name="Морозов Игорь Вадимович" userId="48aaec5f-f056-4f0c-ba7d-4fd1a3a99537" providerId="ADAL" clId="{5AE908BC-D774-45B6-BE5C-2F28B5631F19}" dt="2021-10-27T17:23:51.654" v="610" actId="1032"/>
          <ac:graphicFrameMkLst>
            <pc:docMk/>
            <pc:sldMk cId="3780102947" sldId="335"/>
            <ac:graphicFrameMk id="35" creationId="{72C82876-E030-47B7-B8E6-BBBBEE77C852}"/>
          </ac:graphicFrameMkLst>
        </pc:graphicFrameChg>
        <pc:graphicFrameChg chg="add del mod modGraphic">
          <ac:chgData name="Морозов Игорь Вадимович" userId="48aaec5f-f056-4f0c-ba7d-4fd1a3a99537" providerId="ADAL" clId="{5AE908BC-D774-45B6-BE5C-2F28B5631F19}" dt="2021-10-27T17:28:10.478" v="659" actId="1032"/>
          <ac:graphicFrameMkLst>
            <pc:docMk/>
            <pc:sldMk cId="3780102947" sldId="335"/>
            <ac:graphicFrameMk id="36" creationId="{C68AE9BB-55F3-4DB0-9C58-F43450650F93}"/>
          </ac:graphicFrameMkLst>
        </pc:graphicFrameChg>
        <pc:cxnChg chg="add del mod">
          <ac:chgData name="Морозов Игорь Вадимович" userId="48aaec5f-f056-4f0c-ba7d-4fd1a3a99537" providerId="ADAL" clId="{5AE908BC-D774-45B6-BE5C-2F28B5631F19}" dt="2021-10-27T17:17:11.388" v="579" actId="478"/>
          <ac:cxnSpMkLst>
            <pc:docMk/>
            <pc:sldMk cId="3780102947" sldId="335"/>
            <ac:cxnSpMk id="16" creationId="{1D43A3D3-142A-47DF-9A28-CE799CE4204B}"/>
          </ac:cxnSpMkLst>
        </pc:cxnChg>
        <pc:cxnChg chg="add del mod">
          <ac:chgData name="Морозов Игорь Вадимович" userId="48aaec5f-f056-4f0c-ba7d-4fd1a3a99537" providerId="ADAL" clId="{5AE908BC-D774-45B6-BE5C-2F28B5631F19}" dt="2021-10-27T17:21:29.793" v="598" actId="478"/>
          <ac:cxnSpMkLst>
            <pc:docMk/>
            <pc:sldMk cId="3780102947" sldId="335"/>
            <ac:cxnSpMk id="30" creationId="{B7E9FBA2-F779-4919-95F3-E4232C8245D4}"/>
          </ac:cxnSpMkLst>
        </pc:cxnChg>
      </pc:sldChg>
      <pc:sldChg chg="addSp delSp modSp new mod setBg">
        <pc:chgData name="Морозов Игорь Вадимович" userId="48aaec5f-f056-4f0c-ba7d-4fd1a3a99537" providerId="ADAL" clId="{5AE908BC-D774-45B6-BE5C-2F28B5631F19}" dt="2021-10-28T14:02:32.924" v="3651" actId="113"/>
        <pc:sldMkLst>
          <pc:docMk/>
          <pc:sldMk cId="4260543800" sldId="336"/>
        </pc:sldMkLst>
        <pc:spChg chg="del">
          <ac:chgData name="Морозов Игорь Вадимович" userId="48aaec5f-f056-4f0c-ba7d-4fd1a3a99537" providerId="ADAL" clId="{5AE908BC-D774-45B6-BE5C-2F28B5631F19}" dt="2021-10-28T04:40:17.660" v="1095" actId="478"/>
          <ac:spMkLst>
            <pc:docMk/>
            <pc:sldMk cId="4260543800" sldId="336"/>
            <ac:spMk id="2" creationId="{9B7969A9-B7E3-4964-8AE0-52087D8FE691}"/>
          </ac:spMkLst>
        </pc:spChg>
        <pc:spChg chg="del">
          <ac:chgData name="Морозов Игорь Вадимович" userId="48aaec5f-f056-4f0c-ba7d-4fd1a3a99537" providerId="ADAL" clId="{5AE908BC-D774-45B6-BE5C-2F28B5631F19}" dt="2021-10-28T04:40:20.280" v="1096" actId="478"/>
          <ac:spMkLst>
            <pc:docMk/>
            <pc:sldMk cId="4260543800" sldId="336"/>
            <ac:spMk id="3" creationId="{F2D1A026-B68E-4F75-A9AA-43B8A706BDDB}"/>
          </ac:spMkLst>
        </pc:spChg>
        <pc:spChg chg="mod">
          <ac:chgData name="Морозов Игорь Вадимович" userId="48aaec5f-f056-4f0c-ba7d-4fd1a3a99537" providerId="ADAL" clId="{5AE908BC-D774-45B6-BE5C-2F28B5631F19}" dt="2021-10-28T14:02:32.924" v="3651" actId="113"/>
          <ac:spMkLst>
            <pc:docMk/>
            <pc:sldMk cId="4260543800" sldId="336"/>
            <ac:spMk id="4" creationId="{67FAF8A4-0E71-4433-9B9A-3507F87EE1F3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20:22.709" v="1641" actId="1076"/>
          <ac:spMkLst>
            <pc:docMk/>
            <pc:sldMk cId="4260543800" sldId="336"/>
            <ac:spMk id="7" creationId="{0654526A-8882-4A2B-A59E-A3675787A10A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05:27:11.622" v="1613" actId="478"/>
          <ac:spMkLst>
            <pc:docMk/>
            <pc:sldMk cId="4260543800" sldId="336"/>
            <ac:spMk id="8" creationId="{84E032FA-A052-4D7D-B543-F8AACC3B4EF4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5:29:04.463" v="1619" actId="14100"/>
          <ac:spMkLst>
            <pc:docMk/>
            <pc:sldMk cId="4260543800" sldId="336"/>
            <ac:spMk id="9" creationId="{07E9ED70-0D90-4686-900E-2578DE16A177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18:21.012" v="1623" actId="1076"/>
          <ac:spMkLst>
            <pc:docMk/>
            <pc:sldMk cId="4260543800" sldId="336"/>
            <ac:spMk id="10" creationId="{F83AC1B5-9E8E-4ED6-AB07-B2A735AF2965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18:37.289" v="1625" actId="1076"/>
          <ac:spMkLst>
            <pc:docMk/>
            <pc:sldMk cId="4260543800" sldId="336"/>
            <ac:spMk id="11" creationId="{3F0242DE-129F-4332-931A-1DF2AC89C06F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18:49.118" v="1627" actId="1076"/>
          <ac:spMkLst>
            <pc:docMk/>
            <pc:sldMk cId="4260543800" sldId="336"/>
            <ac:spMk id="12" creationId="{B3D1B778-8377-498D-BF47-0F1E44A46581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19:01.198" v="1629" actId="1076"/>
          <ac:spMkLst>
            <pc:docMk/>
            <pc:sldMk cId="4260543800" sldId="336"/>
            <ac:spMk id="13" creationId="{29C9AB30-EC50-49FD-8000-6BC86C31A177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19:18.906" v="1631" actId="1076"/>
          <ac:spMkLst>
            <pc:docMk/>
            <pc:sldMk cId="4260543800" sldId="336"/>
            <ac:spMk id="14" creationId="{60F38632-F7D7-4299-B4A3-FA841FA2F358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07:19:43.419" v="1635" actId="478"/>
          <ac:spMkLst>
            <pc:docMk/>
            <pc:sldMk cId="4260543800" sldId="336"/>
            <ac:spMk id="15" creationId="{630756A2-C8F5-4741-BDCC-A812E82E9623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7:20:26.462" v="1642" actId="1076"/>
          <ac:spMkLst>
            <pc:docMk/>
            <pc:sldMk cId="4260543800" sldId="336"/>
            <ac:spMk id="16" creationId="{B01AA519-F5B2-4F89-9DC7-A8AE08B10880}"/>
          </ac:spMkLst>
        </pc:spChg>
        <pc:spChg chg="add del mod">
          <ac:chgData name="Морозов Игорь Вадимович" userId="48aaec5f-f056-4f0c-ba7d-4fd1a3a99537" providerId="ADAL" clId="{5AE908BC-D774-45B6-BE5C-2F28B5631F19}" dt="2021-10-28T07:24:31.667" v="1715"/>
          <ac:spMkLst>
            <pc:docMk/>
            <pc:sldMk cId="4260543800" sldId="336"/>
            <ac:spMk id="17" creationId="{9EEBBCE1-9626-491A-9502-87784692649E}"/>
          </ac:spMkLst>
        </pc:spChg>
        <pc:graphicFrameChg chg="add mod modGraphic">
          <ac:chgData name="Морозов Игорь Вадимович" userId="48aaec5f-f056-4f0c-ba7d-4fd1a3a99537" providerId="ADAL" clId="{5AE908BC-D774-45B6-BE5C-2F28B5631F19}" dt="2021-10-28T07:25:56.427" v="1725"/>
          <ac:graphicFrameMkLst>
            <pc:docMk/>
            <pc:sldMk cId="4260543800" sldId="336"/>
            <ac:graphicFrameMk id="5" creationId="{B63A5300-10C2-45F1-8CA8-A8240EF8A5CE}"/>
          </ac:graphicFrameMkLst>
        </pc:graphicFrameChg>
        <pc:graphicFrameChg chg="add mod modGraphic">
          <ac:chgData name="Морозов Игорь Вадимович" userId="48aaec5f-f056-4f0c-ba7d-4fd1a3a99537" providerId="ADAL" clId="{5AE908BC-D774-45B6-BE5C-2F28B5631F19}" dt="2021-10-28T13:38:17.048" v="3650" actId="20577"/>
          <ac:graphicFrameMkLst>
            <pc:docMk/>
            <pc:sldMk cId="4260543800" sldId="336"/>
            <ac:graphicFrameMk id="6" creationId="{3FDCBDA4-2294-40A9-AAE5-52A68912E644}"/>
          </ac:graphicFrameMkLst>
        </pc:graphicFrameChg>
      </pc:sldChg>
      <pc:sldChg chg="modSp add mod setBg">
        <pc:chgData name="Морозов Игорь Вадимович" userId="48aaec5f-f056-4f0c-ba7d-4fd1a3a99537" providerId="ADAL" clId="{5AE908BC-D774-45B6-BE5C-2F28B5631F19}" dt="2021-10-28T12:00:18.987" v="3418" actId="207"/>
        <pc:sldMkLst>
          <pc:docMk/>
          <pc:sldMk cId="3054565029" sldId="337"/>
        </pc:sldMkLst>
        <pc:spChg chg="mod">
          <ac:chgData name="Морозов Игорь Вадимович" userId="48aaec5f-f056-4f0c-ba7d-4fd1a3a99537" providerId="ADAL" clId="{5AE908BC-D774-45B6-BE5C-2F28B5631F19}" dt="2021-10-28T12:00:18.987" v="3418" actId="207"/>
          <ac:spMkLst>
            <pc:docMk/>
            <pc:sldMk cId="3054565029" sldId="337"/>
            <ac:spMk id="4" creationId="{912C1275-63D4-4B90-B522-10D0E58714A9}"/>
          </ac:spMkLst>
        </pc:spChg>
        <pc:spChg chg="mod">
          <ac:chgData name="Морозов Игорь Вадимович" userId="48aaec5f-f056-4f0c-ba7d-4fd1a3a99537" providerId="ADAL" clId="{5AE908BC-D774-45B6-BE5C-2F28B5631F19}" dt="2021-10-28T07:22:45.266" v="1707" actId="14100"/>
          <ac:spMkLst>
            <pc:docMk/>
            <pc:sldMk cId="3054565029" sldId="337"/>
            <ac:spMk id="8" creationId="{808F27CC-BAF6-4A0A-8B8D-5E00F986966B}"/>
          </ac:spMkLst>
        </pc:spChg>
        <pc:spChg chg="mod">
          <ac:chgData name="Морозов Игорь Вадимович" userId="48aaec5f-f056-4f0c-ba7d-4fd1a3a99537" providerId="ADAL" clId="{5AE908BC-D774-45B6-BE5C-2F28B5631F19}" dt="2021-10-28T07:59:46.982" v="2008" actId="207"/>
          <ac:spMkLst>
            <pc:docMk/>
            <pc:sldMk cId="3054565029" sldId="337"/>
            <ac:spMk id="9" creationId="{0852F855-F923-4FCC-841C-77EF78D10779}"/>
          </ac:spMkLst>
        </pc:spChg>
        <pc:spChg chg="mod">
          <ac:chgData name="Морозов Игорь Вадимович" userId="48aaec5f-f056-4f0c-ba7d-4fd1a3a99537" providerId="ADAL" clId="{5AE908BC-D774-45B6-BE5C-2F28B5631F19}" dt="2021-10-28T07:23:11.110" v="1711" actId="1076"/>
          <ac:spMkLst>
            <pc:docMk/>
            <pc:sldMk cId="3054565029" sldId="337"/>
            <ac:spMk id="13" creationId="{B1214AD9-DA12-427C-A6AC-F42838F01DF9}"/>
          </ac:spMkLst>
        </pc:spChg>
        <pc:spChg chg="mod">
          <ac:chgData name="Морозов Игорь Вадимович" userId="48aaec5f-f056-4f0c-ba7d-4fd1a3a99537" providerId="ADAL" clId="{5AE908BC-D774-45B6-BE5C-2F28B5631F19}" dt="2021-10-28T07:23:31.491" v="1713" actId="1076"/>
          <ac:spMkLst>
            <pc:docMk/>
            <pc:sldMk cId="3054565029" sldId="337"/>
            <ac:spMk id="14" creationId="{0E863F08-5BEE-45F5-9CBF-BC476225CD7A}"/>
          </ac:spMkLst>
        </pc:spChg>
        <pc:spChg chg="mod">
          <ac:chgData name="Морозов Игорь Вадимович" userId="48aaec5f-f056-4f0c-ba7d-4fd1a3a99537" providerId="ADAL" clId="{5AE908BC-D774-45B6-BE5C-2F28B5631F19}" dt="2021-10-28T07:23:25.431" v="1712" actId="1076"/>
          <ac:spMkLst>
            <pc:docMk/>
            <pc:sldMk cId="3054565029" sldId="337"/>
            <ac:spMk id="15" creationId="{92FC32B3-8B9E-4AA7-8066-EF45DCA15D51}"/>
          </ac:spMkLst>
        </pc:spChg>
      </pc:sldChg>
      <pc:sldChg chg="modSp add del mod">
        <pc:chgData name="Морозов Игорь Вадимович" userId="48aaec5f-f056-4f0c-ba7d-4fd1a3a99537" providerId="ADAL" clId="{5AE908BC-D774-45B6-BE5C-2F28B5631F19}" dt="2021-10-28T12:00:50.066" v="3422" actId="207"/>
        <pc:sldMkLst>
          <pc:docMk/>
          <pc:sldMk cId="3189710191" sldId="338"/>
        </pc:sldMkLst>
        <pc:spChg chg="mod">
          <ac:chgData name="Морозов Игорь Вадимович" userId="48aaec5f-f056-4f0c-ba7d-4fd1a3a99537" providerId="ADAL" clId="{5AE908BC-D774-45B6-BE5C-2F28B5631F19}" dt="2021-10-28T12:00:50.066" v="3422" actId="207"/>
          <ac:spMkLst>
            <pc:docMk/>
            <pc:sldMk cId="3189710191" sldId="338"/>
            <ac:spMk id="4" creationId="{00000000-0000-0000-0000-000000000000}"/>
          </ac:spMkLst>
        </pc:spChg>
      </pc:sldChg>
      <pc:sldChg chg="addSp delSp modSp add mod ord">
        <pc:chgData name="Морозов Игорь Вадимович" userId="48aaec5f-f056-4f0c-ba7d-4fd1a3a99537" providerId="ADAL" clId="{5AE908BC-D774-45B6-BE5C-2F28B5631F19}" dt="2021-10-28T12:00:43.484" v="3421" actId="1076"/>
        <pc:sldMkLst>
          <pc:docMk/>
          <pc:sldMk cId="537999578" sldId="339"/>
        </pc:sldMkLst>
        <pc:spChg chg="mod">
          <ac:chgData name="Морозов Игорь Вадимович" userId="48aaec5f-f056-4f0c-ba7d-4fd1a3a99537" providerId="ADAL" clId="{5AE908BC-D774-45B6-BE5C-2F28B5631F19}" dt="2021-10-28T12:00:43.484" v="3421" actId="1076"/>
          <ac:spMkLst>
            <pc:docMk/>
            <pc:sldMk cId="537999578" sldId="339"/>
            <ac:spMk id="4" creationId="{912C1275-63D4-4B90-B522-10D0E58714A9}"/>
          </ac:spMkLst>
        </pc:spChg>
        <pc:spChg chg="mod">
          <ac:chgData name="Морозов Игорь Вадимович" userId="48aaec5f-f056-4f0c-ba7d-4fd1a3a99537" providerId="ADAL" clId="{5AE908BC-D774-45B6-BE5C-2F28B5631F19}" dt="2021-10-28T08:07:04.062" v="2144" actId="255"/>
          <ac:spMkLst>
            <pc:docMk/>
            <pc:sldMk cId="537999578" sldId="339"/>
            <ac:spMk id="8" creationId="{808F27CC-BAF6-4A0A-8B8D-5E00F986966B}"/>
          </ac:spMkLst>
        </pc:spChg>
        <pc:spChg chg="del mod">
          <ac:chgData name="Морозов Игорь Вадимович" userId="48aaec5f-f056-4f0c-ba7d-4fd1a3a99537" providerId="ADAL" clId="{5AE908BC-D774-45B6-BE5C-2F28B5631F19}" dt="2021-10-28T08:03:55.832" v="2117" actId="478"/>
          <ac:spMkLst>
            <pc:docMk/>
            <pc:sldMk cId="537999578" sldId="339"/>
            <ac:spMk id="9" creationId="{0852F855-F923-4FCC-841C-77EF78D10779}"/>
          </ac:spMkLst>
        </pc:spChg>
        <pc:spChg chg="mod">
          <ac:chgData name="Морозов Игорь Вадимович" userId="48aaec5f-f056-4f0c-ba7d-4fd1a3a99537" providerId="ADAL" clId="{5AE908BC-D774-45B6-BE5C-2F28B5631F19}" dt="2021-10-28T08:03:34.521" v="2116" actId="14100"/>
          <ac:spMkLst>
            <pc:docMk/>
            <pc:sldMk cId="537999578" sldId="339"/>
            <ac:spMk id="11" creationId="{E9F611ED-6421-4535-B2FA-B5248533F912}"/>
          </ac:spMkLst>
        </pc:spChg>
        <pc:spChg chg="mod">
          <ac:chgData name="Морозов Игорь Вадимович" userId="48aaec5f-f056-4f0c-ba7d-4fd1a3a99537" providerId="ADAL" clId="{5AE908BC-D774-45B6-BE5C-2F28B5631F19}" dt="2021-10-28T08:03:13.877" v="2104" actId="14100"/>
          <ac:spMkLst>
            <pc:docMk/>
            <pc:sldMk cId="537999578" sldId="339"/>
            <ac:spMk id="12" creationId="{B995365E-1453-4F1B-9253-D2D2C5716144}"/>
          </ac:spMkLst>
        </pc:spChg>
        <pc:spChg chg="mod">
          <ac:chgData name="Морозов Игорь Вадимович" userId="48aaec5f-f056-4f0c-ba7d-4fd1a3a99537" providerId="ADAL" clId="{5AE908BC-D774-45B6-BE5C-2F28B5631F19}" dt="2021-10-28T08:05:00.410" v="2130" actId="1076"/>
          <ac:spMkLst>
            <pc:docMk/>
            <pc:sldMk cId="537999578" sldId="339"/>
            <ac:spMk id="13" creationId="{B1214AD9-DA12-427C-A6AC-F42838F01DF9}"/>
          </ac:spMkLst>
        </pc:spChg>
        <pc:spChg chg="mod">
          <ac:chgData name="Морозов Игорь Вадимович" userId="48aaec5f-f056-4f0c-ba7d-4fd1a3a99537" providerId="ADAL" clId="{5AE908BC-D774-45B6-BE5C-2F28B5631F19}" dt="2021-10-28T08:04:34.015" v="2126" actId="1076"/>
          <ac:spMkLst>
            <pc:docMk/>
            <pc:sldMk cId="537999578" sldId="339"/>
            <ac:spMk id="14" creationId="{0E863F08-5BEE-45F5-9CBF-BC476225CD7A}"/>
          </ac:spMkLst>
        </pc:spChg>
        <pc:spChg chg="mod">
          <ac:chgData name="Морозов Игорь Вадимович" userId="48aaec5f-f056-4f0c-ba7d-4fd1a3a99537" providerId="ADAL" clId="{5AE908BC-D774-45B6-BE5C-2F28B5631F19}" dt="2021-10-28T08:04:48.514" v="2129" actId="688"/>
          <ac:spMkLst>
            <pc:docMk/>
            <pc:sldMk cId="537999578" sldId="339"/>
            <ac:spMk id="15" creationId="{92FC32B3-8B9E-4AA7-8066-EF45DCA15D51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8:06:51.110" v="2143" actId="255"/>
          <ac:spMkLst>
            <pc:docMk/>
            <pc:sldMk cId="537999578" sldId="339"/>
            <ac:spMk id="16" creationId="{D40D4783-8D55-4864-895F-585347254DE6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08:07:21.873" v="2145" actId="1076"/>
          <ac:spMkLst>
            <pc:docMk/>
            <pc:sldMk cId="537999578" sldId="339"/>
            <ac:spMk id="17" creationId="{B39CB934-291E-429E-9603-C1E3AE8032E9}"/>
          </ac:spMkLst>
        </pc:spChg>
      </pc:sldChg>
      <pc:sldChg chg="add del">
        <pc:chgData name="Морозов Игорь Вадимович" userId="48aaec5f-f056-4f0c-ba7d-4fd1a3a99537" providerId="ADAL" clId="{5AE908BC-D774-45B6-BE5C-2F28B5631F19}" dt="2021-10-28T10:32:33.054" v="3008" actId="2696"/>
        <pc:sldMkLst>
          <pc:docMk/>
          <pc:sldMk cId="1711362702" sldId="340"/>
        </pc:sldMkLst>
      </pc:sldChg>
      <pc:sldChg chg="addSp delSp modSp add mod ord">
        <pc:chgData name="Морозов Игорь Вадимович" userId="48aaec5f-f056-4f0c-ba7d-4fd1a3a99537" providerId="ADAL" clId="{5AE908BC-D774-45B6-BE5C-2F28B5631F19}" dt="2021-10-28T12:01:15.720" v="3424" actId="207"/>
        <pc:sldMkLst>
          <pc:docMk/>
          <pc:sldMk cId="2933396822" sldId="341"/>
        </pc:sldMkLst>
        <pc:spChg chg="add mod">
          <ac:chgData name="Морозов Игорь Вадимович" userId="48aaec5f-f056-4f0c-ba7d-4fd1a3a99537" providerId="ADAL" clId="{5AE908BC-D774-45B6-BE5C-2F28B5631F19}" dt="2021-10-28T10:18:42.614" v="2851" actId="1076"/>
          <ac:spMkLst>
            <pc:docMk/>
            <pc:sldMk cId="2933396822" sldId="341"/>
            <ac:spMk id="2" creationId="{74F6F800-E9B8-4603-8F00-7BCC777A60B0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0:28:10.340" v="2969" actId="692"/>
          <ac:spMkLst>
            <pc:docMk/>
            <pc:sldMk cId="2933396822" sldId="341"/>
            <ac:spMk id="3" creationId="{8BDFC380-AE63-46B6-92F3-32234AA59293}"/>
          </ac:spMkLst>
        </pc:spChg>
        <pc:spChg chg="mod">
          <ac:chgData name="Морозов Игорь Вадимович" userId="48aaec5f-f056-4f0c-ba7d-4fd1a3a99537" providerId="ADAL" clId="{5AE908BC-D774-45B6-BE5C-2F28B5631F19}" dt="2021-10-28T12:01:15.720" v="3424" actId="207"/>
          <ac:spMkLst>
            <pc:docMk/>
            <pc:sldMk cId="2933396822" sldId="341"/>
            <ac:spMk id="4" creationId="{67FAF8A4-0E71-4433-9B9A-3507F87EE1F3}"/>
          </ac:spMkLst>
        </pc:spChg>
        <pc:spChg chg="del mod">
          <ac:chgData name="Морозов Игорь Вадимович" userId="48aaec5f-f056-4f0c-ba7d-4fd1a3a99537" providerId="ADAL" clId="{5AE908BC-D774-45B6-BE5C-2F28B5631F19}" dt="2021-10-28T10:26:43.475" v="2953" actId="478"/>
          <ac:spMkLst>
            <pc:docMk/>
            <pc:sldMk cId="2933396822" sldId="341"/>
            <ac:spMk id="7" creationId="{0654526A-8882-4A2B-A59E-A3675787A10A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0:31:48.441" v="3006" actId="207"/>
          <ac:spMkLst>
            <pc:docMk/>
            <pc:sldMk cId="2933396822" sldId="341"/>
            <ac:spMk id="8" creationId="{5F0E3BD4-0A1E-4049-AE2D-FA9055E22675}"/>
          </ac:spMkLst>
        </pc:spChg>
        <pc:spChg chg="mod">
          <ac:chgData name="Морозов Игорь Вадимович" userId="48aaec5f-f056-4f0c-ba7d-4fd1a3a99537" providerId="ADAL" clId="{5AE908BC-D774-45B6-BE5C-2F28B5631F19}" dt="2021-10-28T10:30:59.499" v="3001" actId="207"/>
          <ac:spMkLst>
            <pc:docMk/>
            <pc:sldMk cId="2933396822" sldId="341"/>
            <ac:spMk id="9" creationId="{07E9ED70-0D90-4686-900E-2578DE16A177}"/>
          </ac:spMkLst>
        </pc:spChg>
        <pc:spChg chg="del mod">
          <ac:chgData name="Морозов Игорь Вадимович" userId="48aaec5f-f056-4f0c-ba7d-4fd1a3a99537" providerId="ADAL" clId="{5AE908BC-D774-45B6-BE5C-2F28B5631F19}" dt="2021-10-28T10:29:02.843" v="2972" actId="478"/>
          <ac:spMkLst>
            <pc:docMk/>
            <pc:sldMk cId="2933396822" sldId="341"/>
            <ac:spMk id="10" creationId="{F83AC1B5-9E8E-4ED6-AB07-B2A735AF2965}"/>
          </ac:spMkLst>
        </pc:spChg>
        <pc:spChg chg="del mod">
          <ac:chgData name="Морозов Игорь Вадимович" userId="48aaec5f-f056-4f0c-ba7d-4fd1a3a99537" providerId="ADAL" clId="{5AE908BC-D774-45B6-BE5C-2F28B5631F19}" dt="2021-10-28T10:29:40.613" v="2975" actId="478"/>
          <ac:spMkLst>
            <pc:docMk/>
            <pc:sldMk cId="2933396822" sldId="341"/>
            <ac:spMk id="11" creationId="{3F0242DE-129F-4332-931A-1DF2AC89C06F}"/>
          </ac:spMkLst>
        </pc:spChg>
        <pc:spChg chg="del mod">
          <ac:chgData name="Морозов Игорь Вадимович" userId="48aaec5f-f056-4f0c-ba7d-4fd1a3a99537" providerId="ADAL" clId="{5AE908BC-D774-45B6-BE5C-2F28B5631F19}" dt="2021-10-28T10:29:42.008" v="2976" actId="478"/>
          <ac:spMkLst>
            <pc:docMk/>
            <pc:sldMk cId="2933396822" sldId="341"/>
            <ac:spMk id="12" creationId="{B3D1B778-8377-498D-BF47-0F1E44A46581}"/>
          </ac:spMkLst>
        </pc:spChg>
        <pc:spChg chg="del mod">
          <ac:chgData name="Морозов Игорь Вадимович" userId="48aaec5f-f056-4f0c-ba7d-4fd1a3a99537" providerId="ADAL" clId="{5AE908BC-D774-45B6-BE5C-2F28B5631F19}" dt="2021-10-28T10:29:44.675" v="2977" actId="478"/>
          <ac:spMkLst>
            <pc:docMk/>
            <pc:sldMk cId="2933396822" sldId="341"/>
            <ac:spMk id="13" creationId="{29C9AB30-EC50-49FD-8000-6BC86C31A177}"/>
          </ac:spMkLst>
        </pc:spChg>
        <pc:spChg chg="del mod">
          <ac:chgData name="Морозов Игорь Вадимович" userId="48aaec5f-f056-4f0c-ba7d-4fd1a3a99537" providerId="ADAL" clId="{5AE908BC-D774-45B6-BE5C-2F28B5631F19}" dt="2021-10-28T10:29:46.226" v="2978" actId="478"/>
          <ac:spMkLst>
            <pc:docMk/>
            <pc:sldMk cId="2933396822" sldId="341"/>
            <ac:spMk id="14" creationId="{60F38632-F7D7-4299-B4A3-FA841FA2F358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0:18:33.801" v="2850" actId="14100"/>
          <ac:spMkLst>
            <pc:docMk/>
            <pc:sldMk cId="2933396822" sldId="341"/>
            <ac:spMk id="15" creationId="{6AA23DFF-CC32-45DC-806D-9F9B8D4AB20D}"/>
          </ac:spMkLst>
        </pc:spChg>
        <pc:spChg chg="del mod">
          <ac:chgData name="Морозов Игорь Вадимович" userId="48aaec5f-f056-4f0c-ba7d-4fd1a3a99537" providerId="ADAL" clId="{5AE908BC-D774-45B6-BE5C-2F28B5631F19}" dt="2021-10-28T10:28:29.383" v="2970" actId="478"/>
          <ac:spMkLst>
            <pc:docMk/>
            <pc:sldMk cId="2933396822" sldId="341"/>
            <ac:spMk id="16" creationId="{B01AA519-F5B2-4F89-9DC7-A8AE08B10880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0:30:05.274" v="2981" actId="1076"/>
          <ac:spMkLst>
            <pc:docMk/>
            <pc:sldMk cId="2933396822" sldId="341"/>
            <ac:spMk id="17" creationId="{E763236D-EBFD-40FB-A98F-65C7A8FAE18F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0:30:30.035" v="2984" actId="14100"/>
          <ac:spMkLst>
            <pc:docMk/>
            <pc:sldMk cId="2933396822" sldId="341"/>
            <ac:spMk id="18" creationId="{61A85B7A-B0A6-45D5-BBE6-F7146EBC8AC4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0:31:10.944" v="3003" actId="1076"/>
          <ac:spMkLst>
            <pc:docMk/>
            <pc:sldMk cId="2933396822" sldId="341"/>
            <ac:spMk id="19" creationId="{CCBE7A6A-E78C-402F-8118-14612A9D91BA}"/>
          </ac:spMkLst>
        </pc:spChg>
        <pc:spChg chg="add mod">
          <ac:chgData name="Морозов Игорь Вадимович" userId="48aaec5f-f056-4f0c-ba7d-4fd1a3a99537" providerId="ADAL" clId="{5AE908BC-D774-45B6-BE5C-2F28B5631F19}" dt="2021-10-28T10:31:24.867" v="3005" actId="1076"/>
          <ac:spMkLst>
            <pc:docMk/>
            <pc:sldMk cId="2933396822" sldId="341"/>
            <ac:spMk id="20" creationId="{C2F310FD-FDC2-4DFD-A34C-BD6CF0AB1E82}"/>
          </ac:spMkLst>
        </pc:spChg>
        <pc:graphicFrameChg chg="mod">
          <ac:chgData name="Морозов Игорь Вадимович" userId="48aaec5f-f056-4f0c-ba7d-4fd1a3a99537" providerId="ADAL" clId="{5AE908BC-D774-45B6-BE5C-2F28B5631F19}" dt="2021-10-28T10:25:01.279" v="2941" actId="179"/>
          <ac:graphicFrameMkLst>
            <pc:docMk/>
            <pc:sldMk cId="2933396822" sldId="341"/>
            <ac:graphicFrameMk id="5" creationId="{B63A5300-10C2-45F1-8CA8-A8240EF8A5CE}"/>
          </ac:graphicFrameMkLst>
        </pc:graphicFrameChg>
        <pc:graphicFrameChg chg="mod">
          <ac:chgData name="Морозов Игорь Вадимович" userId="48aaec5f-f056-4f0c-ba7d-4fd1a3a99537" providerId="ADAL" clId="{5AE908BC-D774-45B6-BE5C-2F28B5631F19}" dt="2021-10-28T10:24:37.090" v="2935" actId="179"/>
          <ac:graphicFrameMkLst>
            <pc:docMk/>
            <pc:sldMk cId="2933396822" sldId="341"/>
            <ac:graphicFrameMk id="6" creationId="{3FDCBDA4-2294-40A9-AAE5-52A68912E644}"/>
          </ac:graphicFrameMkLst>
        </pc:graphicFrameChg>
      </pc:sldChg>
      <pc:sldMasterChg chg="setBg delSldLayout modSldLayout">
        <pc:chgData name="Морозов Игорь Вадимович" userId="48aaec5f-f056-4f0c-ba7d-4fd1a3a99537" providerId="ADAL" clId="{5AE908BC-D774-45B6-BE5C-2F28B5631F19}" dt="2021-10-28T07:57:46.806" v="1933"/>
        <pc:sldMasterMkLst>
          <pc:docMk/>
          <pc:sldMasterMk cId="0" sldId="2147483888"/>
        </pc:sldMasterMkLst>
        <pc:sldLayoutChg chg="setBg">
          <pc:chgData name="Морозов Игорь Вадимович" userId="48aaec5f-f056-4f0c-ba7d-4fd1a3a99537" providerId="ADAL" clId="{5AE908BC-D774-45B6-BE5C-2F28B5631F19}" dt="2021-10-28T07:57:46.806" v="1933"/>
          <pc:sldLayoutMkLst>
            <pc:docMk/>
            <pc:sldMasterMk cId="0" sldId="2147483888"/>
            <pc:sldLayoutMk cId="0" sldId="2147483889"/>
          </pc:sldLayoutMkLst>
        </pc:sldLayoutChg>
        <pc:sldLayoutChg chg="setBg">
          <pc:chgData name="Морозов Игорь Вадимович" userId="48aaec5f-f056-4f0c-ba7d-4fd1a3a99537" providerId="ADAL" clId="{5AE908BC-D774-45B6-BE5C-2F28B5631F19}" dt="2021-10-28T07:57:46.806" v="1933"/>
          <pc:sldLayoutMkLst>
            <pc:docMk/>
            <pc:sldMasterMk cId="0" sldId="2147483888"/>
            <pc:sldLayoutMk cId="0" sldId="2147483890"/>
          </pc:sldLayoutMkLst>
        </pc:sldLayoutChg>
        <pc:sldLayoutChg chg="setBg">
          <pc:chgData name="Морозов Игорь Вадимович" userId="48aaec5f-f056-4f0c-ba7d-4fd1a3a99537" providerId="ADAL" clId="{5AE908BC-D774-45B6-BE5C-2F28B5631F19}" dt="2021-10-28T07:57:46.806" v="1933"/>
          <pc:sldLayoutMkLst>
            <pc:docMk/>
            <pc:sldMasterMk cId="0" sldId="2147483888"/>
            <pc:sldLayoutMk cId="0" sldId="2147483891"/>
          </pc:sldLayoutMkLst>
        </pc:sldLayoutChg>
        <pc:sldLayoutChg chg="setBg">
          <pc:chgData name="Морозов Игорь Вадимович" userId="48aaec5f-f056-4f0c-ba7d-4fd1a3a99537" providerId="ADAL" clId="{5AE908BC-D774-45B6-BE5C-2F28B5631F19}" dt="2021-10-28T07:57:46.806" v="1933"/>
          <pc:sldLayoutMkLst>
            <pc:docMk/>
            <pc:sldMasterMk cId="0" sldId="2147483888"/>
            <pc:sldLayoutMk cId="0" sldId="2147483892"/>
          </pc:sldLayoutMkLst>
        </pc:sldLayoutChg>
        <pc:sldLayoutChg chg="setBg">
          <pc:chgData name="Морозов Игорь Вадимович" userId="48aaec5f-f056-4f0c-ba7d-4fd1a3a99537" providerId="ADAL" clId="{5AE908BC-D774-45B6-BE5C-2F28B5631F19}" dt="2021-10-28T07:57:46.806" v="1933"/>
          <pc:sldLayoutMkLst>
            <pc:docMk/>
            <pc:sldMasterMk cId="0" sldId="2147483888"/>
            <pc:sldLayoutMk cId="0" sldId="2147483893"/>
          </pc:sldLayoutMkLst>
        </pc:sldLayoutChg>
        <pc:sldLayoutChg chg="setBg">
          <pc:chgData name="Морозов Игорь Вадимович" userId="48aaec5f-f056-4f0c-ba7d-4fd1a3a99537" providerId="ADAL" clId="{5AE908BC-D774-45B6-BE5C-2F28B5631F19}" dt="2021-10-28T07:57:46.806" v="1933"/>
          <pc:sldLayoutMkLst>
            <pc:docMk/>
            <pc:sldMasterMk cId="0" sldId="2147483888"/>
            <pc:sldLayoutMk cId="0" sldId="2147483894"/>
          </pc:sldLayoutMkLst>
        </pc:sldLayoutChg>
        <pc:sldLayoutChg chg="setBg">
          <pc:chgData name="Морозов Игорь Вадимович" userId="48aaec5f-f056-4f0c-ba7d-4fd1a3a99537" providerId="ADAL" clId="{5AE908BC-D774-45B6-BE5C-2F28B5631F19}" dt="2021-10-28T07:57:46.806" v="1933"/>
          <pc:sldLayoutMkLst>
            <pc:docMk/>
            <pc:sldMasterMk cId="0" sldId="2147483888"/>
            <pc:sldLayoutMk cId="0" sldId="2147483895"/>
          </pc:sldLayoutMkLst>
        </pc:sldLayoutChg>
        <pc:sldLayoutChg chg="setBg">
          <pc:chgData name="Морозов Игорь Вадимович" userId="48aaec5f-f056-4f0c-ba7d-4fd1a3a99537" providerId="ADAL" clId="{5AE908BC-D774-45B6-BE5C-2F28B5631F19}" dt="2021-10-28T07:57:46.806" v="1933"/>
          <pc:sldLayoutMkLst>
            <pc:docMk/>
            <pc:sldMasterMk cId="0" sldId="2147483888"/>
            <pc:sldLayoutMk cId="0" sldId="2147483896"/>
          </pc:sldLayoutMkLst>
        </pc:sldLayoutChg>
        <pc:sldLayoutChg chg="setBg">
          <pc:chgData name="Морозов Игорь Вадимович" userId="48aaec5f-f056-4f0c-ba7d-4fd1a3a99537" providerId="ADAL" clId="{5AE908BC-D774-45B6-BE5C-2F28B5631F19}" dt="2021-10-28T07:57:46.806" v="1933"/>
          <pc:sldLayoutMkLst>
            <pc:docMk/>
            <pc:sldMasterMk cId="0" sldId="2147483888"/>
            <pc:sldLayoutMk cId="0" sldId="2147483897"/>
          </pc:sldLayoutMkLst>
        </pc:sldLayoutChg>
        <pc:sldLayoutChg chg="setBg">
          <pc:chgData name="Морозов Игорь Вадимович" userId="48aaec5f-f056-4f0c-ba7d-4fd1a3a99537" providerId="ADAL" clId="{5AE908BC-D774-45B6-BE5C-2F28B5631F19}" dt="2021-10-28T07:57:46.806" v="1933"/>
          <pc:sldLayoutMkLst>
            <pc:docMk/>
            <pc:sldMasterMk cId="0" sldId="2147483888"/>
            <pc:sldLayoutMk cId="0" sldId="2147483898"/>
          </pc:sldLayoutMkLst>
        </pc:sldLayoutChg>
        <pc:sldLayoutChg chg="setBg">
          <pc:chgData name="Морозов Игорь Вадимович" userId="48aaec5f-f056-4f0c-ba7d-4fd1a3a99537" providerId="ADAL" clId="{5AE908BC-D774-45B6-BE5C-2F28B5631F19}" dt="2021-10-28T07:57:46.806" v="1933"/>
          <pc:sldLayoutMkLst>
            <pc:docMk/>
            <pc:sldMasterMk cId="0" sldId="2147483888"/>
            <pc:sldLayoutMk cId="0" sldId="2147483899"/>
          </pc:sldLayoutMkLst>
        </pc:sldLayoutChg>
        <pc:sldLayoutChg chg="del">
          <pc:chgData name="Морозов Игорь Вадимович" userId="48aaec5f-f056-4f0c-ba7d-4fd1a3a99537" providerId="ADAL" clId="{5AE908BC-D774-45B6-BE5C-2F28B5631F19}" dt="2021-10-27T16:41:20.829" v="38" actId="47"/>
          <pc:sldLayoutMkLst>
            <pc:docMk/>
            <pc:sldMasterMk cId="0" sldId="2147483888"/>
            <pc:sldLayoutMk cId="0" sldId="2147483900"/>
          </pc:sldLayoutMkLst>
        </pc:sldLayoutChg>
      </pc:sldMasterChg>
    </pc:docChg>
  </pc:docChgLst>
  <pc:docChgLst>
    <pc:chgData name="Морозов Игорь Вадимович" userId="48aaec5f-f056-4f0c-ba7d-4fd1a3a99537" providerId="ADAL" clId="{AC8798CC-A31A-4C54-A442-2CE4FBCD23A5}"/>
    <pc:docChg chg="undo custSel addSld delSld modSld modMainMaster">
      <pc:chgData name="Морозов Игорь Вадимович" userId="48aaec5f-f056-4f0c-ba7d-4fd1a3a99537" providerId="ADAL" clId="{AC8798CC-A31A-4C54-A442-2CE4FBCD23A5}" dt="2024-06-24T12:08:06.509" v="815" actId="207"/>
      <pc:docMkLst>
        <pc:docMk/>
      </pc:docMkLst>
      <pc:sldChg chg="modSp del mod setBg">
        <pc:chgData name="Морозов Игорь Вадимович" userId="48aaec5f-f056-4f0c-ba7d-4fd1a3a99537" providerId="ADAL" clId="{AC8798CC-A31A-4C54-A442-2CE4FBCD23A5}" dt="2024-06-24T11:47:51.057" v="664" actId="47"/>
        <pc:sldMkLst>
          <pc:docMk/>
          <pc:sldMk cId="0" sldId="256"/>
        </pc:sldMkLst>
        <pc:spChg chg="mod">
          <ac:chgData name="Морозов Игорь Вадимович" userId="48aaec5f-f056-4f0c-ba7d-4fd1a3a99537" providerId="ADAL" clId="{AC8798CC-A31A-4C54-A442-2CE4FBCD23A5}" dt="2024-06-24T10:08:07.050" v="39" actId="114"/>
          <ac:spMkLst>
            <pc:docMk/>
            <pc:sldMk cId="0" sldId="256"/>
            <ac:spMk id="2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19:39.708" v="508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41:59.309" v="643" actId="14100"/>
          <ac:spMkLst>
            <pc:docMk/>
            <pc:sldMk cId="0" sldId="256"/>
            <ac:spMk id="4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7:38.573" v="589" actId="208"/>
          <ac:spMkLst>
            <pc:docMk/>
            <pc:sldMk cId="0" sldId="256"/>
            <ac:spMk id="5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7:33.621" v="588" actId="208"/>
          <ac:spMkLst>
            <pc:docMk/>
            <pc:sldMk cId="0" sldId="256"/>
            <ac:spMk id="6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7:29.108" v="587" actId="208"/>
          <ac:spMkLst>
            <pc:docMk/>
            <pc:sldMk cId="0" sldId="256"/>
            <ac:spMk id="7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7:24.711" v="586" actId="208"/>
          <ac:spMkLst>
            <pc:docMk/>
            <pc:sldMk cId="0" sldId="256"/>
            <ac:spMk id="8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7:20.957" v="585" actId="208"/>
          <ac:spMkLst>
            <pc:docMk/>
            <pc:sldMk cId="0" sldId="256"/>
            <ac:spMk id="9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8:21.896" v="598" actId="207"/>
          <ac:spMkLst>
            <pc:docMk/>
            <pc:sldMk cId="0" sldId="256"/>
            <ac:spMk id="10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9:32.188" v="614" actId="2085"/>
          <ac:spMkLst>
            <pc:docMk/>
            <pc:sldMk cId="0" sldId="256"/>
            <ac:spMk id="12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8:35.704" v="600" actId="207"/>
          <ac:spMkLst>
            <pc:docMk/>
            <pc:sldMk cId="0" sldId="256"/>
            <ac:spMk id="13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8:38.664" v="601" actId="207"/>
          <ac:spMkLst>
            <pc:docMk/>
            <pc:sldMk cId="0" sldId="256"/>
            <ac:spMk id="14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8:41.435" v="602" actId="207"/>
          <ac:spMkLst>
            <pc:docMk/>
            <pc:sldMk cId="0" sldId="256"/>
            <ac:spMk id="15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8:44.487" v="603" actId="207"/>
          <ac:spMkLst>
            <pc:docMk/>
            <pc:sldMk cId="0" sldId="256"/>
            <ac:spMk id="16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8:47.763" v="604" actId="207"/>
          <ac:spMkLst>
            <pc:docMk/>
            <pc:sldMk cId="0" sldId="256"/>
            <ac:spMk id="17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7:43.570" v="590" actId="208"/>
          <ac:spMkLst>
            <pc:docMk/>
            <pc:sldMk cId="0" sldId="256"/>
            <ac:spMk id="19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8:58.506" v="606" actId="207"/>
          <ac:spMkLst>
            <pc:docMk/>
            <pc:sldMk cId="0" sldId="256"/>
            <ac:spMk id="53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40:37.630" v="625" actId="208"/>
          <ac:spMkLst>
            <pc:docMk/>
            <pc:sldMk cId="0" sldId="256"/>
            <ac:spMk id="54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8:04.824" v="595" actId="208"/>
          <ac:spMkLst>
            <pc:docMk/>
            <pc:sldMk cId="0" sldId="256"/>
            <ac:spMk id="55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40:30.580" v="624" actId="2085"/>
          <ac:spMkLst>
            <pc:docMk/>
            <pc:sldMk cId="0" sldId="256"/>
            <ac:spMk id="56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7:51.608" v="592" actId="208"/>
          <ac:spMkLst>
            <pc:docMk/>
            <pc:sldMk cId="0" sldId="256"/>
            <ac:spMk id="58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8:53.879" v="605" actId="207"/>
          <ac:spMkLst>
            <pc:docMk/>
            <pc:sldMk cId="0" sldId="256"/>
            <ac:spMk id="80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8:00.650" v="594" actId="208"/>
          <ac:spMkLst>
            <pc:docMk/>
            <pc:sldMk cId="0" sldId="256"/>
            <ac:spMk id="81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9:02.616" v="607" actId="207"/>
          <ac:spMkLst>
            <pc:docMk/>
            <pc:sldMk cId="0" sldId="256"/>
            <ac:spMk id="87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8:09.898" v="596" actId="208"/>
          <ac:spMkLst>
            <pc:docMk/>
            <pc:sldMk cId="0" sldId="256"/>
            <ac:spMk id="88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40:20.600" v="623" actId="208"/>
          <ac:spMkLst>
            <pc:docMk/>
            <pc:sldMk cId="0" sldId="256"/>
            <ac:spMk id="89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40:03.380" v="620" actId="2085"/>
          <ac:spMkLst>
            <pc:docMk/>
            <pc:sldMk cId="0" sldId="256"/>
            <ac:spMk id="90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9:09.808" v="608" actId="207"/>
          <ac:spMkLst>
            <pc:docMk/>
            <pc:sldMk cId="0" sldId="256"/>
            <ac:spMk id="95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8:14.880" v="597" actId="208"/>
          <ac:spMkLst>
            <pc:docMk/>
            <pc:sldMk cId="0" sldId="256"/>
            <ac:spMk id="96" creationId="{00000000-0000-0000-0000-000000000000}"/>
          </ac:spMkLst>
        </pc:spChg>
        <pc:cxnChg chg="mod">
          <ac:chgData name="Морозов Игорь Вадимович" userId="48aaec5f-f056-4f0c-ba7d-4fd1a3a99537" providerId="ADAL" clId="{AC8798CC-A31A-4C54-A442-2CE4FBCD23A5}" dt="2024-06-24T11:39:17.054" v="610" actId="208"/>
          <ac:cxnSpMkLst>
            <pc:docMk/>
            <pc:sldMk cId="0" sldId="256"/>
            <ac:cxnSpMk id="21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39:20.113" v="611" actId="208"/>
          <ac:cxnSpMkLst>
            <pc:docMk/>
            <pc:sldMk cId="0" sldId="256"/>
            <ac:cxnSpMk id="24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39:23.219" v="612" actId="208"/>
          <ac:cxnSpMkLst>
            <pc:docMk/>
            <pc:sldMk cId="0" sldId="256"/>
            <ac:cxnSpMk id="25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2:18.445" v="645" actId="14100"/>
          <ac:cxnSpMkLst>
            <pc:docMk/>
            <pc:sldMk cId="0" sldId="256"/>
            <ac:cxnSpMk id="26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2:13.030" v="644" actId="14100"/>
          <ac:cxnSpMkLst>
            <pc:docMk/>
            <pc:sldMk cId="0" sldId="256"/>
            <ac:cxnSpMk id="28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39:41.765" v="615" actId="208"/>
          <ac:cxnSpMkLst>
            <pc:docMk/>
            <pc:sldMk cId="0" sldId="256"/>
            <ac:cxnSpMk id="37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39:46.019" v="616" actId="208"/>
          <ac:cxnSpMkLst>
            <pc:docMk/>
            <pc:sldMk cId="0" sldId="256"/>
            <ac:cxnSpMk id="47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39:50.028" v="617" actId="208"/>
          <ac:cxnSpMkLst>
            <pc:docMk/>
            <pc:sldMk cId="0" sldId="256"/>
            <ac:cxnSpMk id="50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39:53.331" v="618" actId="208"/>
          <ac:cxnSpMkLst>
            <pc:docMk/>
            <pc:sldMk cId="0" sldId="256"/>
            <ac:cxnSpMk id="51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1:07.537" v="631" actId="208"/>
          <ac:cxnSpMkLst>
            <pc:docMk/>
            <pc:sldMk cId="0" sldId="256"/>
            <ac:cxnSpMk id="59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1:10.885" v="632" actId="208"/>
          <ac:cxnSpMkLst>
            <pc:docMk/>
            <pc:sldMk cId="0" sldId="256"/>
            <ac:cxnSpMk id="60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1:14.571" v="633" actId="208"/>
          <ac:cxnSpMkLst>
            <pc:docMk/>
            <pc:sldMk cId="0" sldId="256"/>
            <ac:cxnSpMk id="61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1:20.038" v="634" actId="208"/>
          <ac:cxnSpMkLst>
            <pc:docMk/>
            <pc:sldMk cId="0" sldId="256"/>
            <ac:cxnSpMk id="68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0:55.953" v="628" actId="208"/>
          <ac:cxnSpMkLst>
            <pc:docMk/>
            <pc:sldMk cId="0" sldId="256"/>
            <ac:cxnSpMk id="69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0:59.474" v="629" actId="208"/>
          <ac:cxnSpMkLst>
            <pc:docMk/>
            <pc:sldMk cId="0" sldId="256"/>
            <ac:cxnSpMk id="70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1:03.895" v="630" actId="208"/>
          <ac:cxnSpMkLst>
            <pc:docMk/>
            <pc:sldMk cId="0" sldId="256"/>
            <ac:cxnSpMk id="71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0:47.649" v="626" actId="208"/>
          <ac:cxnSpMkLst>
            <pc:docMk/>
            <pc:sldMk cId="0" sldId="256"/>
            <ac:cxnSpMk id="72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0:51.239" v="627" actId="208"/>
          <ac:cxnSpMkLst>
            <pc:docMk/>
            <pc:sldMk cId="0" sldId="256"/>
            <ac:cxnSpMk id="77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1:23.346" v="635" actId="208"/>
          <ac:cxnSpMkLst>
            <pc:docMk/>
            <pc:sldMk cId="0" sldId="256"/>
            <ac:cxnSpMk id="86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1:27.503" v="636" actId="208"/>
          <ac:cxnSpMkLst>
            <pc:docMk/>
            <pc:sldMk cId="0" sldId="256"/>
            <ac:cxnSpMk id="91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1:39.129" v="639" actId="208"/>
          <ac:cxnSpMkLst>
            <pc:docMk/>
            <pc:sldMk cId="0" sldId="256"/>
            <ac:cxnSpMk id="92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1:42.955" v="640" actId="208"/>
          <ac:cxnSpMkLst>
            <pc:docMk/>
            <pc:sldMk cId="0" sldId="256"/>
            <ac:cxnSpMk id="93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1:35.752" v="638" actId="208"/>
          <ac:cxnSpMkLst>
            <pc:docMk/>
            <pc:sldMk cId="0" sldId="256"/>
            <ac:cxnSpMk id="94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1:31.142" v="637" actId="208"/>
          <ac:cxnSpMkLst>
            <pc:docMk/>
            <pc:sldMk cId="0" sldId="256"/>
            <ac:cxnSpMk id="97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39:57.741" v="619" actId="208"/>
          <ac:cxnSpMkLst>
            <pc:docMk/>
            <pc:sldMk cId="0" sldId="256"/>
            <ac:cxnSpMk id="101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0:09.371" v="621" actId="208"/>
          <ac:cxnSpMkLst>
            <pc:docMk/>
            <pc:sldMk cId="0" sldId="256"/>
            <ac:cxnSpMk id="102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0:13.667" v="622" actId="208"/>
          <ac:cxnSpMkLst>
            <pc:docMk/>
            <pc:sldMk cId="0" sldId="256"/>
            <ac:cxnSpMk id="103" creationId="{00000000-0000-0000-0000-000000000000}"/>
          </ac:cxnSpMkLst>
        </pc:cxnChg>
      </pc:sldChg>
      <pc:sldChg chg="delSp modSp mod setBg">
        <pc:chgData name="Морозов Игорь Вадимович" userId="48aaec5f-f056-4f0c-ba7d-4fd1a3a99537" providerId="ADAL" clId="{AC8798CC-A31A-4C54-A442-2CE4FBCD23A5}" dt="2024-06-24T11:58:31.191" v="754" actId="207"/>
        <pc:sldMkLst>
          <pc:docMk/>
          <pc:sldMk cId="835806014" sldId="257"/>
        </pc:sldMkLst>
        <pc:spChg chg="mod">
          <ac:chgData name="Морозов Игорь Вадимович" userId="48aaec5f-f056-4f0c-ba7d-4fd1a3a99537" providerId="ADAL" clId="{AC8798CC-A31A-4C54-A442-2CE4FBCD23A5}" dt="2024-06-24T11:49:32.164" v="674" actId="207"/>
          <ac:spMkLst>
            <pc:docMk/>
            <pc:sldMk cId="835806014" sldId="257"/>
            <ac:spMk id="4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8:31.191" v="754" actId="207"/>
          <ac:spMkLst>
            <pc:docMk/>
            <pc:sldMk cId="835806014" sldId="257"/>
            <ac:spMk id="10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49:26.178" v="673" actId="207"/>
          <ac:spMkLst>
            <pc:docMk/>
            <pc:sldMk cId="835806014" sldId="257"/>
            <ac:spMk id="13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49:37.874" v="675" actId="207"/>
          <ac:spMkLst>
            <pc:docMk/>
            <pc:sldMk cId="835806014" sldId="257"/>
            <ac:spMk id="15" creationId="{00000000-0000-0000-0000-000000000000}"/>
          </ac:spMkLst>
        </pc:spChg>
        <pc:picChg chg="mod">
          <ac:chgData name="Морозов Игорь Вадимович" userId="48aaec5f-f056-4f0c-ba7d-4fd1a3a99537" providerId="ADAL" clId="{AC8798CC-A31A-4C54-A442-2CE4FBCD23A5}" dt="2024-06-24T11:32:43.482" v="563" actId="1076"/>
          <ac:picMkLst>
            <pc:docMk/>
            <pc:sldMk cId="835806014" sldId="257"/>
            <ac:picMk id="8" creationId="{00000000-0000-0000-0000-000000000000}"/>
          </ac:picMkLst>
        </pc:picChg>
        <pc:picChg chg="del mod">
          <ac:chgData name="Морозов Игорь Вадимович" userId="48aaec5f-f056-4f0c-ba7d-4fd1a3a99537" providerId="ADAL" clId="{AC8798CC-A31A-4C54-A442-2CE4FBCD23A5}" dt="2024-06-24T11:30:57.894" v="514" actId="478"/>
          <ac:picMkLst>
            <pc:docMk/>
            <pc:sldMk cId="835806014" sldId="257"/>
            <ac:picMk id="9" creationId="{00000000-0000-0000-0000-000000000000}"/>
          </ac:picMkLst>
        </pc:picChg>
        <pc:picChg chg="mod">
          <ac:chgData name="Морозов Игорь Вадимович" userId="48aaec5f-f056-4f0c-ba7d-4fd1a3a99537" providerId="ADAL" clId="{AC8798CC-A31A-4C54-A442-2CE4FBCD23A5}" dt="2024-06-24T11:31:22.365" v="518" actId="1076"/>
          <ac:picMkLst>
            <pc:docMk/>
            <pc:sldMk cId="835806014" sldId="257"/>
            <ac:picMk id="14" creationId="{00000000-0000-0000-0000-000000000000}"/>
          </ac:picMkLst>
        </pc:picChg>
      </pc:sldChg>
      <pc:sldChg chg="modSp mod setBg">
        <pc:chgData name="Морозов Игорь Вадимович" userId="48aaec5f-f056-4f0c-ba7d-4fd1a3a99537" providerId="ADAL" clId="{AC8798CC-A31A-4C54-A442-2CE4FBCD23A5}" dt="2024-06-24T11:58:14.239" v="753" actId="207"/>
        <pc:sldMkLst>
          <pc:docMk/>
          <pc:sldMk cId="0" sldId="258"/>
        </pc:sldMkLst>
        <pc:spChg chg="mod">
          <ac:chgData name="Морозов Игорь Вадимович" userId="48aaec5f-f056-4f0c-ba7d-4fd1a3a99537" providerId="ADAL" clId="{AC8798CC-A31A-4C54-A442-2CE4FBCD23A5}" dt="2024-06-24T11:55:04.422" v="735" actId="207"/>
          <ac:spMkLst>
            <pc:docMk/>
            <pc:sldMk cId="0" sldId="258"/>
            <ac:spMk id="2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6:56.642" v="746" actId="207"/>
          <ac:spMkLst>
            <pc:docMk/>
            <pc:sldMk cId="0" sldId="258"/>
            <ac:spMk id="3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8:14.239" v="753" actId="207"/>
          <ac:spMkLst>
            <pc:docMk/>
            <pc:sldMk cId="0" sldId="258"/>
            <ac:spMk id="4" creationId="{00000000-0000-0000-0000-000000000000}"/>
          </ac:spMkLst>
        </pc:spChg>
      </pc:sldChg>
      <pc:sldChg chg="addSp modSp mod setBg">
        <pc:chgData name="Морозов Игорь Вадимович" userId="48aaec5f-f056-4f0c-ba7d-4fd1a3a99537" providerId="ADAL" clId="{AC8798CC-A31A-4C54-A442-2CE4FBCD23A5}" dt="2024-06-24T11:58:05.268" v="752" actId="1076"/>
        <pc:sldMkLst>
          <pc:docMk/>
          <pc:sldMk cId="0" sldId="260"/>
        </pc:sldMkLst>
        <pc:spChg chg="mod">
          <ac:chgData name="Морозов Игорь Вадимович" userId="48aaec5f-f056-4f0c-ba7d-4fd1a3a99537" providerId="ADAL" clId="{AC8798CC-A31A-4C54-A442-2CE4FBCD23A5}" dt="2024-06-24T11:56:35.846" v="744" actId="207"/>
          <ac:spMkLst>
            <pc:docMk/>
            <pc:sldMk cId="0" sldId="260"/>
            <ac:spMk id="2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6:12.649" v="739" actId="207"/>
          <ac:spMkLst>
            <pc:docMk/>
            <pc:sldMk cId="0" sldId="260"/>
            <ac:spMk id="3" creationId="{00000000-0000-0000-0000-000000000000}"/>
          </ac:spMkLst>
        </pc:spChg>
        <pc:spChg chg="add mod">
          <ac:chgData name="Морозов Игорь Вадимович" userId="48aaec5f-f056-4f0c-ba7d-4fd1a3a99537" providerId="ADAL" clId="{AC8798CC-A31A-4C54-A442-2CE4FBCD23A5}" dt="2024-06-24T11:58:05.268" v="752" actId="1076"/>
          <ac:spMkLst>
            <pc:docMk/>
            <pc:sldMk cId="0" sldId="260"/>
            <ac:spMk id="15" creationId="{0A60B0A4-A515-4308-B06E-E78287F014B9}"/>
          </ac:spMkLst>
        </pc:spChg>
        <pc:cxnChg chg="mod">
          <ac:chgData name="Морозов Игорь Вадимович" userId="48aaec5f-f056-4f0c-ba7d-4fd1a3a99537" providerId="ADAL" clId="{AC8798CC-A31A-4C54-A442-2CE4FBCD23A5}" dt="2024-06-24T11:43:12.644" v="652" actId="208"/>
          <ac:cxnSpMkLst>
            <pc:docMk/>
            <pc:sldMk cId="0" sldId="260"/>
            <ac:cxnSpMk id="5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3:30.827" v="653" actId="692"/>
          <ac:cxnSpMkLst>
            <pc:docMk/>
            <pc:sldMk cId="0" sldId="260"/>
            <ac:cxnSpMk id="8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3:34.854" v="654" actId="208"/>
          <ac:cxnSpMkLst>
            <pc:docMk/>
            <pc:sldMk cId="0" sldId="260"/>
            <ac:cxnSpMk id="9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43:38.465" v="655" actId="208"/>
          <ac:cxnSpMkLst>
            <pc:docMk/>
            <pc:sldMk cId="0" sldId="260"/>
            <ac:cxnSpMk id="10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56:17.292" v="740" actId="208"/>
          <ac:cxnSpMkLst>
            <pc:docMk/>
            <pc:sldMk cId="0" sldId="260"/>
            <ac:cxnSpMk id="11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56:20.509" v="741" actId="208"/>
          <ac:cxnSpMkLst>
            <pc:docMk/>
            <pc:sldMk cId="0" sldId="260"/>
            <ac:cxnSpMk id="12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56:23.321" v="742" actId="208"/>
          <ac:cxnSpMkLst>
            <pc:docMk/>
            <pc:sldMk cId="0" sldId="260"/>
            <ac:cxnSpMk id="13" creationId="{00000000-0000-0000-0000-000000000000}"/>
          </ac:cxnSpMkLst>
        </pc:cxnChg>
        <pc:cxnChg chg="mod">
          <ac:chgData name="Морозов Игорь Вадимович" userId="48aaec5f-f056-4f0c-ba7d-4fd1a3a99537" providerId="ADAL" clId="{AC8798CC-A31A-4C54-A442-2CE4FBCD23A5}" dt="2024-06-24T11:56:26.740" v="743" actId="208"/>
          <ac:cxnSpMkLst>
            <pc:docMk/>
            <pc:sldMk cId="0" sldId="260"/>
            <ac:cxnSpMk id="14" creationId="{00000000-0000-0000-0000-000000000000}"/>
          </ac:cxnSpMkLst>
        </pc:cxnChg>
      </pc:sldChg>
      <pc:sldChg chg="del">
        <pc:chgData name="Морозов Игорь Вадимович" userId="48aaec5f-f056-4f0c-ba7d-4fd1a3a99537" providerId="ADAL" clId="{AC8798CC-A31A-4C54-A442-2CE4FBCD23A5}" dt="2024-06-24T10:39:10.249" v="429" actId="47"/>
        <pc:sldMkLst>
          <pc:docMk/>
          <pc:sldMk cId="3337685955" sldId="281"/>
        </pc:sldMkLst>
      </pc:sldChg>
      <pc:sldChg chg="del">
        <pc:chgData name="Морозов Игорь Вадимович" userId="48aaec5f-f056-4f0c-ba7d-4fd1a3a99537" providerId="ADAL" clId="{AC8798CC-A31A-4C54-A442-2CE4FBCD23A5}" dt="2024-06-24T10:39:13.319" v="431" actId="47"/>
        <pc:sldMkLst>
          <pc:docMk/>
          <pc:sldMk cId="2765702104" sldId="285"/>
        </pc:sldMkLst>
      </pc:sldChg>
      <pc:sldChg chg="del">
        <pc:chgData name="Морозов Игорь Вадимович" userId="48aaec5f-f056-4f0c-ba7d-4fd1a3a99537" providerId="ADAL" clId="{AC8798CC-A31A-4C54-A442-2CE4FBCD23A5}" dt="2024-06-24T10:39:14.059" v="432" actId="47"/>
        <pc:sldMkLst>
          <pc:docMk/>
          <pc:sldMk cId="3523072953" sldId="286"/>
        </pc:sldMkLst>
      </pc:sldChg>
      <pc:sldChg chg="modSp mod">
        <pc:chgData name="Морозов Игорь Вадимович" userId="48aaec5f-f056-4f0c-ba7d-4fd1a3a99537" providerId="ADAL" clId="{AC8798CC-A31A-4C54-A442-2CE4FBCD23A5}" dt="2024-06-24T11:59:52.862" v="760" actId="122"/>
        <pc:sldMkLst>
          <pc:docMk/>
          <pc:sldMk cId="2165231968" sldId="293"/>
        </pc:sldMkLst>
        <pc:spChg chg="mod">
          <ac:chgData name="Морозов Игорь Вадимович" userId="48aaec5f-f056-4f0c-ba7d-4fd1a3a99537" providerId="ADAL" clId="{AC8798CC-A31A-4C54-A442-2CE4FBCD23A5}" dt="2024-06-24T11:53:25.127" v="717" actId="207"/>
          <ac:spMkLst>
            <pc:docMk/>
            <pc:sldMk cId="2165231968" sldId="293"/>
            <ac:spMk id="4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9:52.862" v="760" actId="122"/>
          <ac:spMkLst>
            <pc:docMk/>
            <pc:sldMk cId="2165231968" sldId="293"/>
            <ac:spMk id="6" creationId="{00000000-0000-0000-0000-000000000000}"/>
          </ac:spMkLst>
        </pc:spChg>
        <pc:graphicFrameChg chg="modGraphic">
          <ac:chgData name="Морозов Игорь Вадимович" userId="48aaec5f-f056-4f0c-ba7d-4fd1a3a99537" providerId="ADAL" clId="{AC8798CC-A31A-4C54-A442-2CE4FBCD23A5}" dt="2024-06-24T11:53:30.042" v="718" actId="207"/>
          <ac:graphicFrameMkLst>
            <pc:docMk/>
            <pc:sldMk cId="2165231968" sldId="293"/>
            <ac:graphicFrameMk id="5" creationId="{00000000-0000-0000-0000-000000000000}"/>
          </ac:graphicFrameMkLst>
        </pc:graphicFrameChg>
      </pc:sldChg>
      <pc:sldChg chg="del">
        <pc:chgData name="Морозов Игорь Вадимович" userId="48aaec5f-f056-4f0c-ba7d-4fd1a3a99537" providerId="ADAL" clId="{AC8798CC-A31A-4C54-A442-2CE4FBCD23A5}" dt="2024-06-24T10:39:12.270" v="430" actId="47"/>
        <pc:sldMkLst>
          <pc:docMk/>
          <pc:sldMk cId="0" sldId="307"/>
        </pc:sldMkLst>
      </pc:sldChg>
      <pc:sldChg chg="del">
        <pc:chgData name="Морозов Игорь Вадимович" userId="48aaec5f-f056-4f0c-ba7d-4fd1a3a99537" providerId="ADAL" clId="{AC8798CC-A31A-4C54-A442-2CE4FBCD23A5}" dt="2024-06-24T10:39:15.661" v="434" actId="47"/>
        <pc:sldMkLst>
          <pc:docMk/>
          <pc:sldMk cId="0" sldId="311"/>
        </pc:sldMkLst>
      </pc:sldChg>
      <pc:sldChg chg="del">
        <pc:chgData name="Морозов Игорь Вадимович" userId="48aaec5f-f056-4f0c-ba7d-4fd1a3a99537" providerId="ADAL" clId="{AC8798CC-A31A-4C54-A442-2CE4FBCD23A5}" dt="2024-06-24T10:39:17.081" v="435" actId="47"/>
        <pc:sldMkLst>
          <pc:docMk/>
          <pc:sldMk cId="0" sldId="314"/>
        </pc:sldMkLst>
      </pc:sldChg>
      <pc:sldChg chg="modSp mod">
        <pc:chgData name="Морозов Игорь Вадимович" userId="48aaec5f-f056-4f0c-ba7d-4fd1a3a99537" providerId="ADAL" clId="{AC8798CC-A31A-4C54-A442-2CE4FBCD23A5}" dt="2024-06-24T12:08:06.509" v="815" actId="207"/>
        <pc:sldMkLst>
          <pc:docMk/>
          <pc:sldMk cId="2990039473" sldId="316"/>
        </pc:sldMkLst>
        <pc:spChg chg="mod">
          <ac:chgData name="Морозов Игорь Вадимович" userId="48aaec5f-f056-4f0c-ba7d-4fd1a3a99537" providerId="ADAL" clId="{AC8798CC-A31A-4C54-A442-2CE4FBCD23A5}" dt="2024-06-24T10:28:45.032" v="290" actId="207"/>
          <ac:spMkLst>
            <pc:docMk/>
            <pc:sldMk cId="2990039473" sldId="316"/>
            <ac:spMk id="2" creationId="{187433A4-539E-48EE-8CDD-50764082DC84}"/>
          </ac:spMkLst>
        </pc:spChg>
        <pc:spChg chg="mod">
          <ac:chgData name="Морозов Игорь Вадимович" userId="48aaec5f-f056-4f0c-ba7d-4fd1a3a99537" providerId="ADAL" clId="{AC8798CC-A31A-4C54-A442-2CE4FBCD23A5}" dt="2024-06-24T12:08:06.509" v="815" actId="207"/>
          <ac:spMkLst>
            <pc:docMk/>
            <pc:sldMk cId="2990039473" sldId="316"/>
            <ac:spMk id="3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1:31.914" v="696" actId="207"/>
          <ac:spMkLst>
            <pc:docMk/>
            <pc:sldMk cId="2990039473" sldId="316"/>
            <ac:spMk id="4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1:36.927" v="697" actId="207"/>
          <ac:spMkLst>
            <pc:docMk/>
            <pc:sldMk cId="2990039473" sldId="316"/>
            <ac:spMk id="5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1:45.883" v="698" actId="207"/>
          <ac:spMkLst>
            <pc:docMk/>
            <pc:sldMk cId="2990039473" sldId="316"/>
            <ac:spMk id="6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2:04.972" v="703" actId="207"/>
          <ac:spMkLst>
            <pc:docMk/>
            <pc:sldMk cId="2990039473" sldId="316"/>
            <ac:spMk id="8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2:07:35.693" v="814" actId="20577"/>
          <ac:spMkLst>
            <pc:docMk/>
            <pc:sldMk cId="2990039473" sldId="316"/>
            <ac:spMk id="9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1:50.287" v="699" actId="207"/>
          <ac:spMkLst>
            <pc:docMk/>
            <pc:sldMk cId="2990039473" sldId="316"/>
            <ac:spMk id="11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1:53.542" v="700" actId="207"/>
          <ac:spMkLst>
            <pc:docMk/>
            <pc:sldMk cId="2990039473" sldId="316"/>
            <ac:spMk id="12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2:00.694" v="702" actId="207"/>
          <ac:spMkLst>
            <pc:docMk/>
            <pc:sldMk cId="2990039473" sldId="316"/>
            <ac:spMk id="14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2:18.137" v="706" actId="207"/>
          <ac:spMkLst>
            <pc:docMk/>
            <pc:sldMk cId="2990039473" sldId="316"/>
            <ac:spMk id="16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2:13.695" v="705" actId="207"/>
          <ac:spMkLst>
            <pc:docMk/>
            <pc:sldMk cId="2990039473" sldId="316"/>
            <ac:spMk id="17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8:40.419" v="288" actId="207"/>
          <ac:spMkLst>
            <pc:docMk/>
            <pc:sldMk cId="2990039473" sldId="316"/>
            <ac:spMk id="18" creationId="{412A782B-311B-4449-BCAB-55268EE5B768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1:56.683" v="701" actId="207"/>
          <ac:spMkLst>
            <pc:docMk/>
            <pc:sldMk cId="2990039473" sldId="316"/>
            <ac:spMk id="19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7:42.306" v="265" actId="207"/>
          <ac:spMkLst>
            <pc:docMk/>
            <pc:sldMk cId="2990039473" sldId="316"/>
            <ac:spMk id="31" creationId="{38B89DE5-ADA4-466D-8865-E8FBFD0616E7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7:46.787" v="267" actId="207"/>
          <ac:spMkLst>
            <pc:docMk/>
            <pc:sldMk cId="2990039473" sldId="316"/>
            <ac:spMk id="32" creationId="{871CE9AC-2F84-4D1F-9230-98D8F121B63A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7:51.013" v="269" actId="207"/>
          <ac:spMkLst>
            <pc:docMk/>
            <pc:sldMk cId="2990039473" sldId="316"/>
            <ac:spMk id="34" creationId="{B43C6FBF-E108-415D-8D6C-A8F97F149381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7:54.520" v="271" actId="207"/>
          <ac:spMkLst>
            <pc:docMk/>
            <pc:sldMk cId="2990039473" sldId="316"/>
            <ac:spMk id="35" creationId="{FB66177E-3B3B-46BA-8989-FD0997944B1A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7:58.714" v="273" actId="207"/>
          <ac:spMkLst>
            <pc:docMk/>
            <pc:sldMk cId="2990039473" sldId="316"/>
            <ac:spMk id="36" creationId="{6993856A-A3DF-431D-B03D-44A37974F45F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8:08.251" v="275" actId="207"/>
          <ac:spMkLst>
            <pc:docMk/>
            <pc:sldMk cId="2990039473" sldId="316"/>
            <ac:spMk id="46" creationId="{238AB0D2-80C2-4DBB-B057-62E1EE14145C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8:11.732" v="277" actId="207"/>
          <ac:spMkLst>
            <pc:docMk/>
            <pc:sldMk cId="2990039473" sldId="316"/>
            <ac:spMk id="47" creationId="{B0817EAA-0867-4E11-95B7-94E2E376059B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8:14.907" v="279" actId="207"/>
          <ac:spMkLst>
            <pc:docMk/>
            <pc:sldMk cId="2990039473" sldId="316"/>
            <ac:spMk id="48" creationId="{1A814C77-7738-4AC2-9D09-424707D73FF7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8:19.499" v="281" actId="207"/>
          <ac:spMkLst>
            <pc:docMk/>
            <pc:sldMk cId="2990039473" sldId="316"/>
            <ac:spMk id="49" creationId="{5CD36183-79DA-4A75-92D9-B1246614B65D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2:23.739" v="707" actId="207"/>
          <ac:spMkLst>
            <pc:docMk/>
            <pc:sldMk cId="2990039473" sldId="316"/>
            <ac:spMk id="50" creationId="{F80479BB-2586-43A3-8905-77BD90C222AF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8:23.230" v="283" actId="207"/>
          <ac:spMkLst>
            <pc:docMk/>
            <pc:sldMk cId="2990039473" sldId="316"/>
            <ac:spMk id="51" creationId="{8392545F-8732-42BC-AE2A-E6097601613C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8:36.793" v="287" actId="207"/>
          <ac:spMkLst>
            <pc:docMk/>
            <pc:sldMk cId="2990039473" sldId="316"/>
            <ac:spMk id="52" creationId="{653AED89-B9D6-48EA-9087-F1F2B6DF1369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8:31.415" v="285" actId="207"/>
          <ac:spMkLst>
            <pc:docMk/>
            <pc:sldMk cId="2990039473" sldId="316"/>
            <ac:spMk id="53" creationId="{DC3B27B2-3BB1-488C-BCD9-A7A937E7234D}"/>
          </ac:spMkLst>
        </pc:spChg>
      </pc:sldChg>
      <pc:sldChg chg="modSp mod">
        <pc:chgData name="Морозов Игорь Вадимович" userId="48aaec5f-f056-4f0c-ba7d-4fd1a3a99537" providerId="ADAL" clId="{AC8798CC-A31A-4C54-A442-2CE4FBCD23A5}" dt="2024-06-24T11:59:13.363" v="756" actId="1076"/>
        <pc:sldMkLst>
          <pc:docMk/>
          <pc:sldMk cId="0" sldId="318"/>
        </pc:sldMkLst>
        <pc:spChg chg="mod">
          <ac:chgData name="Морозов Игорь Вадимович" userId="48aaec5f-f056-4f0c-ba7d-4fd1a3a99537" providerId="ADAL" clId="{AC8798CC-A31A-4C54-A442-2CE4FBCD23A5}" dt="2024-06-24T11:52:38.213" v="709" actId="207"/>
          <ac:spMkLst>
            <pc:docMk/>
            <pc:sldMk cId="0" sldId="318"/>
            <ac:spMk id="3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9:13.363" v="756" actId="1076"/>
          <ac:spMkLst>
            <pc:docMk/>
            <pc:sldMk cId="0" sldId="318"/>
            <ac:spMk id="6" creationId="{00000000-0000-0000-0000-000000000000}"/>
          </ac:spMkLst>
        </pc:spChg>
      </pc:sldChg>
      <pc:sldChg chg="del">
        <pc:chgData name="Морозов Игорь Вадимович" userId="48aaec5f-f056-4f0c-ba7d-4fd1a3a99537" providerId="ADAL" clId="{AC8798CC-A31A-4C54-A442-2CE4FBCD23A5}" dt="2024-06-24T10:39:05.536" v="428" actId="47"/>
        <pc:sldMkLst>
          <pc:docMk/>
          <pc:sldMk cId="3102401248" sldId="319"/>
        </pc:sldMkLst>
      </pc:sldChg>
      <pc:sldChg chg="del">
        <pc:chgData name="Морозов Игорь Вадимович" userId="48aaec5f-f056-4f0c-ba7d-4fd1a3a99537" providerId="ADAL" clId="{AC8798CC-A31A-4C54-A442-2CE4FBCD23A5}" dt="2024-06-24T10:39:22.080" v="436" actId="47"/>
        <pc:sldMkLst>
          <pc:docMk/>
          <pc:sldMk cId="0" sldId="320"/>
        </pc:sldMkLst>
      </pc:sldChg>
      <pc:sldChg chg="del">
        <pc:chgData name="Морозов Игорь Вадимович" userId="48aaec5f-f056-4f0c-ba7d-4fd1a3a99537" providerId="ADAL" clId="{AC8798CC-A31A-4C54-A442-2CE4FBCD23A5}" dt="2024-06-24T10:39:23.347" v="437" actId="47"/>
        <pc:sldMkLst>
          <pc:docMk/>
          <pc:sldMk cId="0" sldId="321"/>
        </pc:sldMkLst>
      </pc:sldChg>
      <pc:sldChg chg="modSp mod">
        <pc:chgData name="Морозов Игорь Вадимович" userId="48aaec5f-f056-4f0c-ba7d-4fd1a3a99537" providerId="ADAL" clId="{AC8798CC-A31A-4C54-A442-2CE4FBCD23A5}" dt="2024-06-24T12:07:02.677" v="803" actId="179"/>
        <pc:sldMkLst>
          <pc:docMk/>
          <pc:sldMk cId="0" sldId="326"/>
        </pc:sldMkLst>
        <pc:spChg chg="mod">
          <ac:chgData name="Морозов Игорь Вадимович" userId="48aaec5f-f056-4f0c-ba7d-4fd1a3a99537" providerId="ADAL" clId="{AC8798CC-A31A-4C54-A442-2CE4FBCD23A5}" dt="2024-06-24T12:03:55.153" v="767" actId="1076"/>
          <ac:spMkLst>
            <pc:docMk/>
            <pc:sldMk cId="0" sldId="326"/>
            <ac:spMk id="5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2:05:10.177" v="788" actId="208"/>
          <ac:spMkLst>
            <pc:docMk/>
            <pc:sldMk cId="0" sldId="326"/>
            <ac:spMk id="12" creationId="{FFA6FC4D-B37B-2917-4D6E-ACFFCF769DE0}"/>
          </ac:spMkLst>
        </pc:spChg>
        <pc:spChg chg="mod">
          <ac:chgData name="Морозов Игорь Вадимович" userId="48aaec5f-f056-4f0c-ba7d-4fd1a3a99537" providerId="ADAL" clId="{AC8798CC-A31A-4C54-A442-2CE4FBCD23A5}" dt="2024-06-24T12:05:20.447" v="791" actId="208"/>
          <ac:spMkLst>
            <pc:docMk/>
            <pc:sldMk cId="0" sldId="326"/>
            <ac:spMk id="14" creationId="{0B390CD3-BD35-FC8B-794E-0D305676B94E}"/>
          </ac:spMkLst>
        </pc:spChg>
        <pc:spChg chg="mod">
          <ac:chgData name="Морозов Игорь Вадимович" userId="48aaec5f-f056-4f0c-ba7d-4fd1a3a99537" providerId="ADAL" clId="{AC8798CC-A31A-4C54-A442-2CE4FBCD23A5}" dt="2024-06-24T12:05:13.233" v="789" actId="208"/>
          <ac:spMkLst>
            <pc:docMk/>
            <pc:sldMk cId="0" sldId="326"/>
            <ac:spMk id="15" creationId="{233749F4-32C4-05BE-C5BB-2E59A299AB1E}"/>
          </ac:spMkLst>
        </pc:spChg>
        <pc:spChg chg="mod">
          <ac:chgData name="Морозов Игорь Вадимович" userId="48aaec5f-f056-4f0c-ba7d-4fd1a3a99537" providerId="ADAL" clId="{AC8798CC-A31A-4C54-A442-2CE4FBCD23A5}" dt="2024-06-24T12:05:16.707" v="790" actId="208"/>
          <ac:spMkLst>
            <pc:docMk/>
            <pc:sldMk cId="0" sldId="326"/>
            <ac:spMk id="16" creationId="{9B406C08-5F5D-4C1B-211D-11CC6C63E873}"/>
          </ac:spMkLst>
        </pc:spChg>
        <pc:graphicFrameChg chg="mod modGraphic">
          <ac:chgData name="Морозов Игорь Вадимович" userId="48aaec5f-f056-4f0c-ba7d-4fd1a3a99537" providerId="ADAL" clId="{AC8798CC-A31A-4C54-A442-2CE4FBCD23A5}" dt="2024-06-24T12:07:02.677" v="803" actId="179"/>
          <ac:graphicFrameMkLst>
            <pc:docMk/>
            <pc:sldMk cId="0" sldId="326"/>
            <ac:graphicFrameMk id="10" creationId="{FBA82DAE-E361-2E27-EF15-CF6834A356AA}"/>
          </ac:graphicFrameMkLst>
        </pc:graphicFrameChg>
      </pc:sldChg>
      <pc:sldChg chg="del">
        <pc:chgData name="Морозов Игорь Вадимович" userId="48aaec5f-f056-4f0c-ba7d-4fd1a3a99537" providerId="ADAL" clId="{AC8798CC-A31A-4C54-A442-2CE4FBCD23A5}" dt="2024-06-24T10:39:14.875" v="433" actId="47"/>
        <pc:sldMkLst>
          <pc:docMk/>
          <pc:sldMk cId="3671384002" sldId="334"/>
        </pc:sldMkLst>
      </pc:sldChg>
      <pc:sldChg chg="delSp modSp mod">
        <pc:chgData name="Морозов Игорь Вадимович" userId="48aaec5f-f056-4f0c-ba7d-4fd1a3a99537" providerId="ADAL" clId="{AC8798CC-A31A-4C54-A442-2CE4FBCD23A5}" dt="2024-06-24T11:58:49.574" v="755" actId="14100"/>
        <pc:sldMkLst>
          <pc:docMk/>
          <pc:sldMk cId="4260543800" sldId="336"/>
        </pc:sldMkLst>
        <pc:spChg chg="mod">
          <ac:chgData name="Морозов Игорь Вадимович" userId="48aaec5f-f056-4f0c-ba7d-4fd1a3a99537" providerId="ADAL" clId="{AC8798CC-A31A-4C54-A442-2CE4FBCD23A5}" dt="2024-06-24T11:58:49.574" v="755" actId="14100"/>
          <ac:spMkLst>
            <pc:docMk/>
            <pc:sldMk cId="4260543800" sldId="336"/>
            <ac:spMk id="4" creationId="{67FAF8A4-0E71-4433-9B9A-3507F87EE1F3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0:08.042" v="680" actId="207"/>
          <ac:spMkLst>
            <pc:docMk/>
            <pc:sldMk cId="4260543800" sldId="336"/>
            <ac:spMk id="7" creationId="{0654526A-8882-4A2B-A59E-A3675787A10A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5:04.801" v="209" actId="14100"/>
          <ac:spMkLst>
            <pc:docMk/>
            <pc:sldMk cId="4260543800" sldId="336"/>
            <ac:spMk id="9" creationId="{07E9ED70-0D90-4686-900E-2578DE16A177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14:39.469" v="93" actId="207"/>
          <ac:spMkLst>
            <pc:docMk/>
            <pc:sldMk cId="4260543800" sldId="336"/>
            <ac:spMk id="10" creationId="{F83AC1B5-9E8E-4ED6-AB07-B2A735AF2965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14:46.093" v="95" actId="208"/>
          <ac:spMkLst>
            <pc:docMk/>
            <pc:sldMk cId="4260543800" sldId="336"/>
            <ac:spMk id="11" creationId="{3F0242DE-129F-4332-931A-1DF2AC89C06F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4:49.289" v="208" actId="14100"/>
          <ac:spMkLst>
            <pc:docMk/>
            <pc:sldMk cId="4260543800" sldId="336"/>
            <ac:spMk id="12" creationId="{B3D1B778-8377-498D-BF47-0F1E44A46581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14:58.646" v="99" actId="208"/>
          <ac:spMkLst>
            <pc:docMk/>
            <pc:sldMk cId="4260543800" sldId="336"/>
            <ac:spMk id="13" creationId="{29C9AB30-EC50-49FD-8000-6BC86C31A177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15:02.871" v="101" actId="207"/>
          <ac:spMkLst>
            <pc:docMk/>
            <pc:sldMk cId="4260543800" sldId="336"/>
            <ac:spMk id="14" creationId="{60F38632-F7D7-4299-B4A3-FA841FA2F358}"/>
          </ac:spMkLst>
        </pc:spChg>
        <pc:spChg chg="del">
          <ac:chgData name="Морозов Игорь Вадимович" userId="48aaec5f-f056-4f0c-ba7d-4fd1a3a99537" providerId="ADAL" clId="{AC8798CC-A31A-4C54-A442-2CE4FBCD23A5}" dt="2024-06-24T10:10:54.492" v="58" actId="478"/>
          <ac:spMkLst>
            <pc:docMk/>
            <pc:sldMk cId="4260543800" sldId="336"/>
            <ac:spMk id="16" creationId="{B01AA519-F5B2-4F89-9DC7-A8AE08B10880}"/>
          </ac:spMkLst>
        </pc:spChg>
        <pc:graphicFrameChg chg="mod modGraphic">
          <ac:chgData name="Морозов Игорь Вадимович" userId="48aaec5f-f056-4f0c-ba7d-4fd1a3a99537" providerId="ADAL" clId="{AC8798CC-A31A-4C54-A442-2CE4FBCD23A5}" dt="2024-06-24T11:50:46.759" v="688" actId="207"/>
          <ac:graphicFrameMkLst>
            <pc:docMk/>
            <pc:sldMk cId="4260543800" sldId="336"/>
            <ac:graphicFrameMk id="5" creationId="{B63A5300-10C2-45F1-8CA8-A8240EF8A5CE}"/>
          </ac:graphicFrameMkLst>
        </pc:graphicFrameChg>
        <pc:graphicFrameChg chg="mod modGraphic">
          <ac:chgData name="Морозов Игорь Вадимович" userId="48aaec5f-f056-4f0c-ba7d-4fd1a3a99537" providerId="ADAL" clId="{AC8798CC-A31A-4C54-A442-2CE4FBCD23A5}" dt="2024-06-24T11:50:55.126" v="690" actId="207"/>
          <ac:graphicFrameMkLst>
            <pc:docMk/>
            <pc:sldMk cId="4260543800" sldId="336"/>
            <ac:graphicFrameMk id="6" creationId="{3FDCBDA4-2294-40A9-AAE5-52A68912E644}"/>
          </ac:graphicFrameMkLst>
        </pc:graphicFrameChg>
      </pc:sldChg>
      <pc:sldChg chg="modSp mod">
        <pc:chgData name="Морозов Игорь Вадимович" userId="48aaec5f-f056-4f0c-ba7d-4fd1a3a99537" providerId="ADAL" clId="{AC8798CC-A31A-4C54-A442-2CE4FBCD23A5}" dt="2024-06-24T12:04:59.564" v="787" actId="20577"/>
        <pc:sldMkLst>
          <pc:docMk/>
          <pc:sldMk cId="3054565029" sldId="337"/>
        </pc:sldMkLst>
        <pc:spChg chg="mod">
          <ac:chgData name="Морозов Игорь Вадимович" userId="48aaec5f-f056-4f0c-ba7d-4fd1a3a99537" providerId="ADAL" clId="{AC8798CC-A31A-4C54-A442-2CE4FBCD23A5}" dt="2024-06-24T11:59:35.514" v="758" actId="14100"/>
          <ac:spMkLst>
            <pc:docMk/>
            <pc:sldMk cId="3054565029" sldId="337"/>
            <ac:spMk id="4" creationId="{912C1275-63D4-4B90-B522-10D0E58714A9}"/>
          </ac:spMkLst>
        </pc:spChg>
        <pc:spChg chg="mod">
          <ac:chgData name="Морозов Игорь Вадимович" userId="48aaec5f-f056-4f0c-ba7d-4fd1a3a99537" providerId="ADAL" clId="{AC8798CC-A31A-4C54-A442-2CE4FBCD23A5}" dt="2024-06-24T12:04:59.564" v="787" actId="20577"/>
          <ac:spMkLst>
            <pc:docMk/>
            <pc:sldMk cId="3054565029" sldId="337"/>
            <ac:spMk id="8" creationId="{808F27CC-BAF6-4A0A-8B8D-5E00F986966B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1:10.706" v="691" actId="207"/>
          <ac:spMkLst>
            <pc:docMk/>
            <pc:sldMk cId="3054565029" sldId="337"/>
            <ac:spMk id="9" creationId="{0852F855-F923-4FCC-841C-77EF78D10779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1:17.792" v="693" actId="207"/>
          <ac:spMkLst>
            <pc:docMk/>
            <pc:sldMk cId="3054565029" sldId="337"/>
            <ac:spMk id="11" creationId="{E9F611ED-6421-4535-B2FA-B5248533F912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1:21.574" v="694" actId="207"/>
          <ac:spMkLst>
            <pc:docMk/>
            <pc:sldMk cId="3054565029" sldId="337"/>
            <ac:spMk id="12" creationId="{B995365E-1453-4F1B-9253-D2D2C5716144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5:17.596" v="211" actId="207"/>
          <ac:spMkLst>
            <pc:docMk/>
            <pc:sldMk cId="3054565029" sldId="337"/>
            <ac:spMk id="13" creationId="{B1214AD9-DA12-427C-A6AC-F42838F01DF9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6:02.960" v="225" actId="207"/>
          <ac:spMkLst>
            <pc:docMk/>
            <pc:sldMk cId="3054565029" sldId="337"/>
            <ac:spMk id="14" creationId="{0E863F08-5BEE-45F5-9CBF-BC476225CD7A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5:21.338" v="213" actId="207"/>
          <ac:spMkLst>
            <pc:docMk/>
            <pc:sldMk cId="3054565029" sldId="337"/>
            <ac:spMk id="15" creationId="{92FC32B3-8B9E-4AA7-8066-EF45DCA15D51}"/>
          </ac:spMkLst>
        </pc:spChg>
      </pc:sldChg>
      <pc:sldChg chg="modSp mod">
        <pc:chgData name="Морозов Игорь Вадимович" userId="48aaec5f-f056-4f0c-ba7d-4fd1a3a99537" providerId="ADAL" clId="{AC8798CC-A31A-4C54-A442-2CE4FBCD23A5}" dt="2024-06-24T11:53:14.967" v="716" actId="207"/>
        <pc:sldMkLst>
          <pc:docMk/>
          <pc:sldMk cId="3189710191" sldId="338"/>
        </pc:sldMkLst>
        <pc:spChg chg="mod">
          <ac:chgData name="Морозов Игорь Вадимович" userId="48aaec5f-f056-4f0c-ba7d-4fd1a3a99537" providerId="ADAL" clId="{AC8798CC-A31A-4C54-A442-2CE4FBCD23A5}" dt="2024-06-24T11:53:10.169" v="715" actId="207"/>
          <ac:spMkLst>
            <pc:docMk/>
            <pc:sldMk cId="3189710191" sldId="338"/>
            <ac:spMk id="2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3:14.967" v="716" actId="207"/>
          <ac:spMkLst>
            <pc:docMk/>
            <pc:sldMk cId="3189710191" sldId="338"/>
            <ac:spMk id="3" creationId="{00000000-0000-0000-0000-000000000000}"/>
          </ac:spMkLst>
        </pc:spChg>
      </pc:sldChg>
      <pc:sldChg chg="modSp mod">
        <pc:chgData name="Морозов Игорь Вадимович" userId="48aaec5f-f056-4f0c-ba7d-4fd1a3a99537" providerId="ADAL" clId="{AC8798CC-A31A-4C54-A442-2CE4FBCD23A5}" dt="2024-06-24T11:53:00.898" v="714" actId="207"/>
        <pc:sldMkLst>
          <pc:docMk/>
          <pc:sldMk cId="537999578" sldId="339"/>
        </pc:sldMkLst>
        <pc:spChg chg="mod">
          <ac:chgData name="Морозов Игорь Вадимович" userId="48aaec5f-f056-4f0c-ba7d-4fd1a3a99537" providerId="ADAL" clId="{AC8798CC-A31A-4C54-A442-2CE4FBCD23A5}" dt="2024-06-24T11:52:53.195" v="712" actId="207"/>
          <ac:spMkLst>
            <pc:docMk/>
            <pc:sldMk cId="537999578" sldId="339"/>
            <ac:spMk id="8" creationId="{808F27CC-BAF6-4A0A-8B8D-5E00F986966B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2:56.804" v="713" actId="207"/>
          <ac:spMkLst>
            <pc:docMk/>
            <pc:sldMk cId="537999578" sldId="339"/>
            <ac:spMk id="11" creationId="{E9F611ED-6421-4535-B2FA-B5248533F912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3:00.898" v="714" actId="207"/>
          <ac:spMkLst>
            <pc:docMk/>
            <pc:sldMk cId="537999578" sldId="339"/>
            <ac:spMk id="12" creationId="{B995365E-1453-4F1B-9253-D2D2C5716144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9:35.467" v="296" actId="207"/>
          <ac:spMkLst>
            <pc:docMk/>
            <pc:sldMk cId="537999578" sldId="339"/>
            <ac:spMk id="13" creationId="{B1214AD9-DA12-427C-A6AC-F42838F01DF9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9:42.622" v="300" actId="207"/>
          <ac:spMkLst>
            <pc:docMk/>
            <pc:sldMk cId="537999578" sldId="339"/>
            <ac:spMk id="14" creationId="{0E863F08-5BEE-45F5-9CBF-BC476225CD7A}"/>
          </ac:spMkLst>
        </pc:spChg>
        <pc:spChg chg="mod">
          <ac:chgData name="Морозов Игорь Вадимович" userId="48aaec5f-f056-4f0c-ba7d-4fd1a3a99537" providerId="ADAL" clId="{AC8798CC-A31A-4C54-A442-2CE4FBCD23A5}" dt="2024-06-24T10:29:39.029" v="298" actId="207"/>
          <ac:spMkLst>
            <pc:docMk/>
            <pc:sldMk cId="537999578" sldId="339"/>
            <ac:spMk id="15" creationId="{92FC32B3-8B9E-4AA7-8066-EF45DCA15D51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2:46.979" v="710" actId="207"/>
          <ac:spMkLst>
            <pc:docMk/>
            <pc:sldMk cId="537999578" sldId="339"/>
            <ac:spMk id="16" creationId="{D40D4783-8D55-4864-895F-585347254DE6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2:49.586" v="711" actId="207"/>
          <ac:spMkLst>
            <pc:docMk/>
            <pc:sldMk cId="537999578" sldId="339"/>
            <ac:spMk id="17" creationId="{B39CB934-291E-429E-9603-C1E3AE8032E9}"/>
          </ac:spMkLst>
        </pc:spChg>
      </pc:sldChg>
      <pc:sldChg chg="addSp delSp modSp mod">
        <pc:chgData name="Морозов Игорь Вадимович" userId="48aaec5f-f056-4f0c-ba7d-4fd1a3a99537" providerId="ADAL" clId="{AC8798CC-A31A-4C54-A442-2CE4FBCD23A5}" dt="2024-06-24T12:01:37.503" v="764" actId="14100"/>
        <pc:sldMkLst>
          <pc:docMk/>
          <pc:sldMk cId="2933396822" sldId="341"/>
        </pc:sldMkLst>
        <pc:spChg chg="mod">
          <ac:chgData name="Морозов Игорь Вадимович" userId="48aaec5f-f056-4f0c-ba7d-4fd1a3a99537" providerId="ADAL" clId="{AC8798CC-A31A-4C54-A442-2CE4FBCD23A5}" dt="2024-06-24T11:53:49.600" v="722" actId="207"/>
          <ac:spMkLst>
            <pc:docMk/>
            <pc:sldMk cId="2933396822" sldId="341"/>
            <ac:spMk id="2" creationId="{74F6F800-E9B8-4603-8F00-7BCC777A60B0}"/>
          </ac:spMkLst>
        </pc:spChg>
        <pc:spChg chg="mod">
          <ac:chgData name="Морозов Игорь Вадимович" userId="48aaec5f-f056-4f0c-ba7d-4fd1a3a99537" providerId="ADAL" clId="{AC8798CC-A31A-4C54-A442-2CE4FBCD23A5}" dt="2024-06-24T12:01:37.503" v="764" actId="14100"/>
          <ac:spMkLst>
            <pc:docMk/>
            <pc:sldMk cId="2933396822" sldId="341"/>
            <ac:spMk id="3" creationId="{8BDFC380-AE63-46B6-92F3-32234AA59293}"/>
          </ac:spMkLst>
        </pc:spChg>
        <pc:spChg chg="mod">
          <ac:chgData name="Морозов Игорь Вадимович" userId="48aaec5f-f056-4f0c-ba7d-4fd1a3a99537" providerId="ADAL" clId="{AC8798CC-A31A-4C54-A442-2CE4FBCD23A5}" dt="2024-06-24T12:00:06.412" v="762" actId="14100"/>
          <ac:spMkLst>
            <pc:docMk/>
            <pc:sldMk cId="2933396822" sldId="341"/>
            <ac:spMk id="4" creationId="{67FAF8A4-0E71-4433-9B9A-3507F87EE1F3}"/>
          </ac:spMkLst>
        </pc:spChg>
        <pc:spChg chg="add del mod">
          <ac:chgData name="Морозов Игорь Вадимович" userId="48aaec5f-f056-4f0c-ba7d-4fd1a3a99537" providerId="ADAL" clId="{AC8798CC-A31A-4C54-A442-2CE4FBCD23A5}" dt="2024-06-24T10:40:19.753" v="451" actId="11529"/>
          <ac:spMkLst>
            <pc:docMk/>
            <pc:sldMk cId="2933396822" sldId="341"/>
            <ac:spMk id="7" creationId="{F4D442B9-A3B7-4BE2-AAFE-C8406DA873DF}"/>
          </ac:spMkLst>
        </pc:spChg>
        <pc:spChg chg="add del mod">
          <ac:chgData name="Морозов Игорь Вадимович" userId="48aaec5f-f056-4f0c-ba7d-4fd1a3a99537" providerId="ADAL" clId="{AC8798CC-A31A-4C54-A442-2CE4FBCD23A5}" dt="2024-06-24T10:40:21.194" v="456" actId="478"/>
          <ac:spMkLst>
            <pc:docMk/>
            <pc:sldMk cId="2933396822" sldId="341"/>
            <ac:spMk id="8" creationId="{5F0E3BD4-0A1E-4049-AE2D-FA9055E22675}"/>
          </ac:spMkLst>
        </pc:spChg>
        <pc:spChg chg="add del mod">
          <ac:chgData name="Морозов Игорь Вадимович" userId="48aaec5f-f056-4f0c-ba7d-4fd1a3a99537" providerId="ADAL" clId="{AC8798CC-A31A-4C54-A442-2CE4FBCD23A5}" dt="2024-06-24T10:40:21.426" v="457" actId="478"/>
          <ac:spMkLst>
            <pc:docMk/>
            <pc:sldMk cId="2933396822" sldId="341"/>
            <ac:spMk id="9" creationId="{07E9ED70-0D90-4686-900E-2578DE16A177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54:11.886" v="728" actId="207"/>
          <ac:spMkLst>
            <pc:docMk/>
            <pc:sldMk cId="2933396822" sldId="341"/>
            <ac:spMk id="15" creationId="{6AA23DFF-CC32-45DC-806D-9F9B8D4AB20D}"/>
          </ac:spMkLst>
        </pc:spChg>
        <pc:spChg chg="add del mod">
          <ac:chgData name="Морозов Игорь Вадимович" userId="48aaec5f-f056-4f0c-ba7d-4fd1a3a99537" providerId="ADAL" clId="{AC8798CC-A31A-4C54-A442-2CE4FBCD23A5}" dt="2024-06-24T10:40:20.994" v="455" actId="478"/>
          <ac:spMkLst>
            <pc:docMk/>
            <pc:sldMk cId="2933396822" sldId="341"/>
            <ac:spMk id="17" creationId="{E763236D-EBFD-40FB-A98F-65C7A8FAE18F}"/>
          </ac:spMkLst>
        </pc:spChg>
        <pc:spChg chg="add del mod">
          <ac:chgData name="Морозов Игорь Вадимович" userId="48aaec5f-f056-4f0c-ba7d-4fd1a3a99537" providerId="ADAL" clId="{AC8798CC-A31A-4C54-A442-2CE4FBCD23A5}" dt="2024-06-24T10:40:20.794" v="454" actId="478"/>
          <ac:spMkLst>
            <pc:docMk/>
            <pc:sldMk cId="2933396822" sldId="341"/>
            <ac:spMk id="18" creationId="{61A85B7A-B0A6-45D5-BBE6-F7146EBC8AC4}"/>
          </ac:spMkLst>
        </pc:spChg>
        <pc:spChg chg="add del mod">
          <ac:chgData name="Морозов Игорь Вадимович" userId="48aaec5f-f056-4f0c-ba7d-4fd1a3a99537" providerId="ADAL" clId="{AC8798CC-A31A-4C54-A442-2CE4FBCD23A5}" dt="2024-06-24T10:40:20.493" v="453" actId="478"/>
          <ac:spMkLst>
            <pc:docMk/>
            <pc:sldMk cId="2933396822" sldId="341"/>
            <ac:spMk id="19" creationId="{CCBE7A6A-E78C-402F-8118-14612A9D91BA}"/>
          </ac:spMkLst>
        </pc:spChg>
        <pc:spChg chg="add del mod">
          <ac:chgData name="Морозов Игорь Вадимович" userId="48aaec5f-f056-4f0c-ba7d-4fd1a3a99537" providerId="ADAL" clId="{AC8798CC-A31A-4C54-A442-2CE4FBCD23A5}" dt="2024-06-24T10:40:20.093" v="452" actId="478"/>
          <ac:spMkLst>
            <pc:docMk/>
            <pc:sldMk cId="2933396822" sldId="341"/>
            <ac:spMk id="20" creationId="{C2F310FD-FDC2-4DFD-A34C-BD6CF0AB1E82}"/>
          </ac:spMkLst>
        </pc:spChg>
        <pc:graphicFrameChg chg="mod modGraphic">
          <ac:chgData name="Морозов Игорь Вадимович" userId="48aaec5f-f056-4f0c-ba7d-4fd1a3a99537" providerId="ADAL" clId="{AC8798CC-A31A-4C54-A442-2CE4FBCD23A5}" dt="2024-06-24T11:54:00.290" v="725" actId="207"/>
          <ac:graphicFrameMkLst>
            <pc:docMk/>
            <pc:sldMk cId="2933396822" sldId="341"/>
            <ac:graphicFrameMk id="5" creationId="{B63A5300-10C2-45F1-8CA8-A8240EF8A5CE}"/>
          </ac:graphicFrameMkLst>
        </pc:graphicFrameChg>
        <pc:graphicFrameChg chg="mod modGraphic">
          <ac:chgData name="Морозов Игорь Вадимович" userId="48aaec5f-f056-4f0c-ba7d-4fd1a3a99537" providerId="ADAL" clId="{AC8798CC-A31A-4C54-A442-2CE4FBCD23A5}" dt="2024-06-24T11:54:15.814" v="729" actId="207"/>
          <ac:graphicFrameMkLst>
            <pc:docMk/>
            <pc:sldMk cId="2933396822" sldId="341"/>
            <ac:graphicFrameMk id="6" creationId="{3FDCBDA4-2294-40A9-AAE5-52A68912E644}"/>
          </ac:graphicFrameMkLst>
        </pc:graphicFrameChg>
      </pc:sldChg>
      <pc:sldChg chg="modSp mod">
        <pc:chgData name="Морозов Игорь Вадимович" userId="48aaec5f-f056-4f0c-ba7d-4fd1a3a99537" providerId="ADAL" clId="{AC8798CC-A31A-4C54-A442-2CE4FBCD23A5}" dt="2024-06-24T11:54:29.317" v="730" actId="207"/>
        <pc:sldMkLst>
          <pc:docMk/>
          <pc:sldMk cId="2627568102" sldId="342"/>
        </pc:sldMkLst>
        <pc:spChg chg="mod">
          <ac:chgData name="Морозов Игорь Вадимович" userId="48aaec5f-f056-4f0c-ba7d-4fd1a3a99537" providerId="ADAL" clId="{AC8798CC-A31A-4C54-A442-2CE4FBCD23A5}" dt="2024-06-24T11:54:29.317" v="730" actId="207"/>
          <ac:spMkLst>
            <pc:docMk/>
            <pc:sldMk cId="2627568102" sldId="342"/>
            <ac:spMk id="2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36:48.840" v="581" actId="14100"/>
          <ac:spMkLst>
            <pc:docMk/>
            <pc:sldMk cId="2627568102" sldId="342"/>
            <ac:spMk id="3" creationId="{00000000-0000-0000-0000-000000000000}"/>
          </ac:spMkLst>
        </pc:spChg>
      </pc:sldChg>
      <pc:sldChg chg="add del">
        <pc:chgData name="Морозов Игорь Вадимович" userId="48aaec5f-f056-4f0c-ba7d-4fd1a3a99537" providerId="ADAL" clId="{AC8798CC-A31A-4C54-A442-2CE4FBCD23A5}" dt="2024-06-24T11:34:22.118" v="566" actId="2696"/>
        <pc:sldMkLst>
          <pc:docMk/>
          <pc:sldMk cId="4187609874" sldId="343"/>
        </pc:sldMkLst>
      </pc:sldChg>
      <pc:sldChg chg="modSp mod">
        <pc:chgData name="Морозов Игорь Вадимович" userId="48aaec5f-f056-4f0c-ba7d-4fd1a3a99537" providerId="ADAL" clId="{AC8798CC-A31A-4C54-A442-2CE4FBCD23A5}" dt="2024-06-24T11:54:36.052" v="731" actId="207"/>
        <pc:sldMkLst>
          <pc:docMk/>
          <pc:sldMk cId="0" sldId="348"/>
        </pc:sldMkLst>
        <pc:spChg chg="mod">
          <ac:chgData name="Морозов Игорь Вадимович" userId="48aaec5f-f056-4f0c-ba7d-4fd1a3a99537" providerId="ADAL" clId="{AC8798CC-A31A-4C54-A442-2CE4FBCD23A5}" dt="2024-06-24T11:54:36.052" v="731" actId="207"/>
          <ac:spMkLst>
            <pc:docMk/>
            <pc:sldMk cId="0" sldId="348"/>
            <ac:spMk id="10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48:55.799" v="668" actId="208"/>
          <ac:spMkLst>
            <pc:docMk/>
            <pc:sldMk cId="0" sldId="348"/>
            <ac:spMk id="12" creationId="{00000000-0000-0000-0000-000000000000}"/>
          </ac:spMkLst>
        </pc:spChg>
        <pc:spChg chg="mod">
          <ac:chgData name="Морозов Игорь Вадимович" userId="48aaec5f-f056-4f0c-ba7d-4fd1a3a99537" providerId="ADAL" clId="{AC8798CC-A31A-4C54-A442-2CE4FBCD23A5}" dt="2024-06-24T11:48:33.778" v="667" actId="108"/>
          <ac:spMkLst>
            <pc:docMk/>
            <pc:sldMk cId="0" sldId="348"/>
            <ac:spMk id="98" creationId="{00000000-0000-0000-0000-000000000000}"/>
          </ac:spMkLst>
        </pc:spChg>
      </pc:sldChg>
      <pc:sldMasterChg chg="setBg modSldLayout">
        <pc:chgData name="Морозов Игорь Вадимович" userId="48aaec5f-f056-4f0c-ba7d-4fd1a3a99537" providerId="ADAL" clId="{AC8798CC-A31A-4C54-A442-2CE4FBCD23A5}" dt="2024-06-24T10:07:23.202" v="7"/>
        <pc:sldMasterMkLst>
          <pc:docMk/>
          <pc:sldMasterMk cId="0" sldId="2147483888"/>
        </pc:sldMasterMkLst>
        <pc:sldLayoutChg chg="setBg">
          <pc:chgData name="Морозов Игорь Вадимович" userId="48aaec5f-f056-4f0c-ba7d-4fd1a3a99537" providerId="ADAL" clId="{AC8798CC-A31A-4C54-A442-2CE4FBCD23A5}" dt="2024-06-24T10:07:23.202" v="7"/>
          <pc:sldLayoutMkLst>
            <pc:docMk/>
            <pc:sldMasterMk cId="0" sldId="2147483888"/>
            <pc:sldLayoutMk cId="0" sldId="2147483889"/>
          </pc:sldLayoutMkLst>
        </pc:sldLayoutChg>
        <pc:sldLayoutChg chg="setBg">
          <pc:chgData name="Морозов Игорь Вадимович" userId="48aaec5f-f056-4f0c-ba7d-4fd1a3a99537" providerId="ADAL" clId="{AC8798CC-A31A-4C54-A442-2CE4FBCD23A5}" dt="2024-06-24T10:07:23.202" v="7"/>
          <pc:sldLayoutMkLst>
            <pc:docMk/>
            <pc:sldMasterMk cId="0" sldId="2147483888"/>
            <pc:sldLayoutMk cId="0" sldId="2147483890"/>
          </pc:sldLayoutMkLst>
        </pc:sldLayoutChg>
        <pc:sldLayoutChg chg="setBg">
          <pc:chgData name="Морозов Игорь Вадимович" userId="48aaec5f-f056-4f0c-ba7d-4fd1a3a99537" providerId="ADAL" clId="{AC8798CC-A31A-4C54-A442-2CE4FBCD23A5}" dt="2024-06-24T10:07:23.202" v="7"/>
          <pc:sldLayoutMkLst>
            <pc:docMk/>
            <pc:sldMasterMk cId="0" sldId="2147483888"/>
            <pc:sldLayoutMk cId="0" sldId="2147483891"/>
          </pc:sldLayoutMkLst>
        </pc:sldLayoutChg>
        <pc:sldLayoutChg chg="setBg">
          <pc:chgData name="Морозов Игорь Вадимович" userId="48aaec5f-f056-4f0c-ba7d-4fd1a3a99537" providerId="ADAL" clId="{AC8798CC-A31A-4C54-A442-2CE4FBCD23A5}" dt="2024-06-24T10:07:23.202" v="7"/>
          <pc:sldLayoutMkLst>
            <pc:docMk/>
            <pc:sldMasterMk cId="0" sldId="2147483888"/>
            <pc:sldLayoutMk cId="0" sldId="2147483892"/>
          </pc:sldLayoutMkLst>
        </pc:sldLayoutChg>
        <pc:sldLayoutChg chg="setBg">
          <pc:chgData name="Морозов Игорь Вадимович" userId="48aaec5f-f056-4f0c-ba7d-4fd1a3a99537" providerId="ADAL" clId="{AC8798CC-A31A-4C54-A442-2CE4FBCD23A5}" dt="2024-06-24T10:07:23.202" v="7"/>
          <pc:sldLayoutMkLst>
            <pc:docMk/>
            <pc:sldMasterMk cId="0" sldId="2147483888"/>
            <pc:sldLayoutMk cId="0" sldId="2147483893"/>
          </pc:sldLayoutMkLst>
        </pc:sldLayoutChg>
        <pc:sldLayoutChg chg="setBg">
          <pc:chgData name="Морозов Игорь Вадимович" userId="48aaec5f-f056-4f0c-ba7d-4fd1a3a99537" providerId="ADAL" clId="{AC8798CC-A31A-4C54-A442-2CE4FBCD23A5}" dt="2024-06-24T10:07:23.202" v="7"/>
          <pc:sldLayoutMkLst>
            <pc:docMk/>
            <pc:sldMasterMk cId="0" sldId="2147483888"/>
            <pc:sldLayoutMk cId="0" sldId="2147483894"/>
          </pc:sldLayoutMkLst>
        </pc:sldLayoutChg>
        <pc:sldLayoutChg chg="setBg">
          <pc:chgData name="Морозов Игорь Вадимович" userId="48aaec5f-f056-4f0c-ba7d-4fd1a3a99537" providerId="ADAL" clId="{AC8798CC-A31A-4C54-A442-2CE4FBCD23A5}" dt="2024-06-24T10:07:23.202" v="7"/>
          <pc:sldLayoutMkLst>
            <pc:docMk/>
            <pc:sldMasterMk cId="0" sldId="2147483888"/>
            <pc:sldLayoutMk cId="0" sldId="2147483895"/>
          </pc:sldLayoutMkLst>
        </pc:sldLayoutChg>
        <pc:sldLayoutChg chg="setBg">
          <pc:chgData name="Морозов Игорь Вадимович" userId="48aaec5f-f056-4f0c-ba7d-4fd1a3a99537" providerId="ADAL" clId="{AC8798CC-A31A-4C54-A442-2CE4FBCD23A5}" dt="2024-06-24T10:07:23.202" v="7"/>
          <pc:sldLayoutMkLst>
            <pc:docMk/>
            <pc:sldMasterMk cId="0" sldId="2147483888"/>
            <pc:sldLayoutMk cId="0" sldId="2147483896"/>
          </pc:sldLayoutMkLst>
        </pc:sldLayoutChg>
        <pc:sldLayoutChg chg="setBg">
          <pc:chgData name="Морозов Игорь Вадимович" userId="48aaec5f-f056-4f0c-ba7d-4fd1a3a99537" providerId="ADAL" clId="{AC8798CC-A31A-4C54-A442-2CE4FBCD23A5}" dt="2024-06-24T10:07:23.202" v="7"/>
          <pc:sldLayoutMkLst>
            <pc:docMk/>
            <pc:sldMasterMk cId="0" sldId="2147483888"/>
            <pc:sldLayoutMk cId="0" sldId="2147483897"/>
          </pc:sldLayoutMkLst>
        </pc:sldLayoutChg>
        <pc:sldLayoutChg chg="setBg">
          <pc:chgData name="Морозов Игорь Вадимович" userId="48aaec5f-f056-4f0c-ba7d-4fd1a3a99537" providerId="ADAL" clId="{AC8798CC-A31A-4C54-A442-2CE4FBCD23A5}" dt="2024-06-24T10:07:23.202" v="7"/>
          <pc:sldLayoutMkLst>
            <pc:docMk/>
            <pc:sldMasterMk cId="0" sldId="2147483888"/>
            <pc:sldLayoutMk cId="0" sldId="2147483898"/>
          </pc:sldLayoutMkLst>
        </pc:sldLayoutChg>
        <pc:sldLayoutChg chg="setBg">
          <pc:chgData name="Морозов Игорь Вадимович" userId="48aaec5f-f056-4f0c-ba7d-4fd1a3a99537" providerId="ADAL" clId="{AC8798CC-A31A-4C54-A442-2CE4FBCD23A5}" dt="2024-06-24T10:07:23.202" v="7"/>
          <pc:sldLayoutMkLst>
            <pc:docMk/>
            <pc:sldMasterMk cId="0" sldId="2147483888"/>
            <pc:sldLayoutMk cId="0" sldId="214748389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EF3C0-85B3-4266-862F-348E426C5683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12C7BE-B9FA-4E8A-8EA3-AAB588F1E284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Воздушные ресурсы</a:t>
          </a:r>
        </a:p>
      </dgm:t>
    </dgm:pt>
    <dgm:pt modelId="{978573A1-2697-48DB-9B99-0554BE5C4B5D}" type="parTrans" cxnId="{B4021451-2908-425A-A65E-FB549B1FDD08}">
      <dgm:prSet/>
      <dgm:spPr/>
      <dgm:t>
        <a:bodyPr/>
        <a:lstStyle/>
        <a:p>
          <a:endParaRPr lang="ru-RU"/>
        </a:p>
      </dgm:t>
    </dgm:pt>
    <dgm:pt modelId="{4CD32147-491D-4DE1-A7A0-F0F29AFB031D}" type="sibTrans" cxnId="{B4021451-2908-425A-A65E-FB549B1FDD08}">
      <dgm:prSet/>
      <dgm:spPr/>
      <dgm:t>
        <a:bodyPr/>
        <a:lstStyle/>
        <a:p>
          <a:endParaRPr lang="ru-RU"/>
        </a:p>
      </dgm:t>
    </dgm:pt>
    <dgm:pt modelId="{DC9E19B1-4181-42F7-8ECB-EFF9BDEDCE7A}">
      <dgm:prSet phldrT="[Текст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marL="90488" indent="0"/>
          <a:r>
            <a:rPr lang="ru-RU" sz="1200" b="1" i="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«Об охране атмосферного воздуха» от 04.05.1999 г. № 96-ФЗ </a:t>
          </a:r>
          <a:endParaRPr lang="ru-RU" sz="1200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059449-835B-4189-889F-FBD5221AB792}" type="parTrans" cxnId="{A8160150-4720-401C-90AC-E5185895DC85}">
      <dgm:prSet/>
      <dgm:spPr/>
      <dgm:t>
        <a:bodyPr/>
        <a:lstStyle/>
        <a:p>
          <a:endParaRPr lang="ru-RU"/>
        </a:p>
      </dgm:t>
    </dgm:pt>
    <dgm:pt modelId="{23805852-3075-47C1-8DD1-751ABC29ACF5}" type="sibTrans" cxnId="{A8160150-4720-401C-90AC-E5185895DC85}">
      <dgm:prSet/>
      <dgm:spPr/>
      <dgm:t>
        <a:bodyPr/>
        <a:lstStyle/>
        <a:p>
          <a:endParaRPr lang="ru-RU"/>
        </a:p>
      </dgm:t>
    </dgm:pt>
    <dgm:pt modelId="{32FE87F7-7DEC-48D6-959F-5C9B4D6B2763}">
      <dgm:prSet phldrT="[Текст]" custT="1"/>
      <dgm:spPr/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Водные ресурсы</a:t>
          </a:r>
        </a:p>
      </dgm:t>
    </dgm:pt>
    <dgm:pt modelId="{038AE93C-5975-4407-B6A5-BA4D359782BB}" type="parTrans" cxnId="{A60B43A9-D95A-4897-94EB-D6E7C18E00EB}">
      <dgm:prSet/>
      <dgm:spPr/>
      <dgm:t>
        <a:bodyPr/>
        <a:lstStyle/>
        <a:p>
          <a:endParaRPr lang="ru-RU"/>
        </a:p>
      </dgm:t>
    </dgm:pt>
    <dgm:pt modelId="{5C56043D-C7B4-40CB-86FA-7D6DE49ECB0B}" type="sibTrans" cxnId="{A60B43A9-D95A-4897-94EB-D6E7C18E00EB}">
      <dgm:prSet/>
      <dgm:spPr/>
      <dgm:t>
        <a:bodyPr/>
        <a:lstStyle/>
        <a:p>
          <a:endParaRPr lang="ru-RU"/>
        </a:p>
      </dgm:t>
    </dgm:pt>
    <dgm:pt modelId="{22FE061E-3839-426D-9027-B98C60336326}">
      <dgm:prSet phldrT="[Текст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marL="0">
            <a:spcAft>
              <a:spcPct val="35000"/>
            </a:spcAft>
          </a:pPr>
          <a:endParaRPr lang="ru-RU" sz="1600" b="1" kern="1200" dirty="0">
            <a:solidFill>
              <a:srgbClr val="C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0" indent="90488">
            <a:spcAft>
              <a:spcPts val="0"/>
            </a:spcAft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Водный кодекс Российской Федерации </a:t>
          </a:r>
        </a:p>
        <a:p>
          <a:pPr marL="0" indent="90488">
            <a:spcAft>
              <a:spcPts val="0"/>
            </a:spcAft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Федеральный закон от 03.06. 2006 г. № 74-ФЗ </a:t>
          </a:r>
        </a:p>
      </dgm:t>
    </dgm:pt>
    <dgm:pt modelId="{9F3AE06D-B8E4-445F-B7AE-9B9F15056126}" type="parTrans" cxnId="{72F23AA2-1E85-40D1-833D-352152FF78DE}">
      <dgm:prSet/>
      <dgm:spPr/>
      <dgm:t>
        <a:bodyPr/>
        <a:lstStyle/>
        <a:p>
          <a:endParaRPr lang="ru-RU"/>
        </a:p>
      </dgm:t>
    </dgm:pt>
    <dgm:pt modelId="{FD2CBA86-F1E6-4125-BF3E-C8A01FC961E1}" type="sibTrans" cxnId="{72F23AA2-1E85-40D1-833D-352152FF78DE}">
      <dgm:prSet/>
      <dgm:spPr/>
      <dgm:t>
        <a:bodyPr/>
        <a:lstStyle/>
        <a:p>
          <a:endParaRPr lang="ru-RU"/>
        </a:p>
      </dgm:t>
    </dgm:pt>
    <dgm:pt modelId="{B1AC5994-37F1-4402-82C7-8B572FD70A5B}">
      <dgm:prSet phldrT="[Текст]" custT="1"/>
      <dgm:spPr/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Земельные ресурсы</a:t>
          </a:r>
        </a:p>
      </dgm:t>
    </dgm:pt>
    <dgm:pt modelId="{92294CFD-FDA4-467C-AC7E-6395241B53D6}" type="parTrans" cxnId="{4361FFB1-8AD2-40B4-B583-9E873B9E21AC}">
      <dgm:prSet/>
      <dgm:spPr/>
      <dgm:t>
        <a:bodyPr/>
        <a:lstStyle/>
        <a:p>
          <a:endParaRPr lang="ru-RU"/>
        </a:p>
      </dgm:t>
    </dgm:pt>
    <dgm:pt modelId="{040C7D85-00FB-4EBC-8E48-02DD82264124}" type="sibTrans" cxnId="{4361FFB1-8AD2-40B4-B583-9E873B9E21AC}">
      <dgm:prSet/>
      <dgm:spPr/>
      <dgm:t>
        <a:bodyPr/>
        <a:lstStyle/>
        <a:p>
          <a:endParaRPr lang="ru-RU"/>
        </a:p>
      </dgm:t>
    </dgm:pt>
    <dgm:pt modelId="{ABB7248C-F85E-412A-B6F2-116A9140E646}">
      <dgm:prSet phldrT="[Текст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marL="0" indent="90488">
            <a:spcAft>
              <a:spcPts val="0"/>
            </a:spcAft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Земельный кодекс Российской Федерации </a:t>
          </a:r>
        </a:p>
        <a:p>
          <a:pPr marL="0" indent="90488">
            <a:spcAft>
              <a:spcPts val="0"/>
            </a:spcAft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Федеральный закон от 25.10.2001 г. № 136-ФЗ</a:t>
          </a:r>
        </a:p>
      </dgm:t>
    </dgm:pt>
    <dgm:pt modelId="{AE9056CD-275C-4952-81AD-93CD295513D9}" type="parTrans" cxnId="{39C1BC68-27ED-4E6B-9FF3-5B72FEAD81D7}">
      <dgm:prSet/>
      <dgm:spPr/>
      <dgm:t>
        <a:bodyPr/>
        <a:lstStyle/>
        <a:p>
          <a:endParaRPr lang="ru-RU"/>
        </a:p>
      </dgm:t>
    </dgm:pt>
    <dgm:pt modelId="{5907BA63-E3F7-443D-B288-EAC96CA254CA}" type="sibTrans" cxnId="{39C1BC68-27ED-4E6B-9FF3-5B72FEAD81D7}">
      <dgm:prSet/>
      <dgm:spPr/>
      <dgm:t>
        <a:bodyPr/>
        <a:lstStyle/>
        <a:p>
          <a:endParaRPr lang="ru-RU"/>
        </a:p>
      </dgm:t>
    </dgm:pt>
    <dgm:pt modelId="{C1A13D26-719C-45E0-94FF-821B8D49C5F6}">
      <dgm:prSet/>
      <dgm:spPr>
        <a:solidFill>
          <a:schemeClr val="accent3">
            <a:lumMod val="40000"/>
            <a:lumOff val="6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marL="0">
            <a:spcAft>
              <a:spcPct val="35000"/>
            </a:spcAft>
          </a:pPr>
          <a:endParaRPr lang="ru-RU" sz="1900" kern="1200" dirty="0"/>
        </a:p>
      </dgm:t>
    </dgm:pt>
    <dgm:pt modelId="{2639EB00-D9A9-4F04-9696-700808A95234}" type="parTrans" cxnId="{F1381826-9389-47E7-A595-F2287B0ED6DF}">
      <dgm:prSet/>
      <dgm:spPr/>
      <dgm:t>
        <a:bodyPr/>
        <a:lstStyle/>
        <a:p>
          <a:endParaRPr lang="ru-RU"/>
        </a:p>
      </dgm:t>
    </dgm:pt>
    <dgm:pt modelId="{6B08E41E-C26C-4992-A502-05A395FC23F8}" type="sibTrans" cxnId="{F1381826-9389-47E7-A595-F2287B0ED6DF}">
      <dgm:prSet/>
      <dgm:spPr/>
      <dgm:t>
        <a:bodyPr/>
        <a:lstStyle/>
        <a:p>
          <a:endParaRPr lang="ru-RU"/>
        </a:p>
      </dgm:t>
    </dgm:pt>
    <dgm:pt modelId="{EDB01047-CF87-4F9E-A0ED-A994A0150ECC}" type="pres">
      <dgm:prSet presAssocID="{788EF3C0-85B3-4266-862F-348E426C5683}" presName="Name0" presStyleCnt="0">
        <dgm:presLayoutVars>
          <dgm:chMax/>
          <dgm:chPref/>
          <dgm:dir/>
        </dgm:presLayoutVars>
      </dgm:prSet>
      <dgm:spPr/>
    </dgm:pt>
    <dgm:pt modelId="{25366AA3-964D-4668-89B2-D46BF3DCA162}" type="pres">
      <dgm:prSet presAssocID="{0012C7BE-B9FA-4E8A-8EA3-AAB588F1E284}" presName="parenttextcomposite" presStyleCnt="0"/>
      <dgm:spPr/>
    </dgm:pt>
    <dgm:pt modelId="{307DDFF9-2AE1-48EC-9BB8-6161A42CCC82}" type="pres">
      <dgm:prSet presAssocID="{0012C7BE-B9FA-4E8A-8EA3-AAB588F1E284}" presName="parenttext" presStyleLbl="revTx" presStyleIdx="0" presStyleCnt="3">
        <dgm:presLayoutVars>
          <dgm:chMax/>
          <dgm:chPref val="2"/>
          <dgm:bulletEnabled val="1"/>
        </dgm:presLayoutVars>
      </dgm:prSet>
      <dgm:spPr/>
    </dgm:pt>
    <dgm:pt modelId="{6F59504A-35B9-46DD-AEC0-1FFF52CABCBC}" type="pres">
      <dgm:prSet presAssocID="{0012C7BE-B9FA-4E8A-8EA3-AAB588F1E284}" presName="composite" presStyleCnt="0"/>
      <dgm:spPr/>
    </dgm:pt>
    <dgm:pt modelId="{5FBE150C-A756-40BE-AD61-050B298D53E4}" type="pres">
      <dgm:prSet presAssocID="{0012C7BE-B9FA-4E8A-8EA3-AAB588F1E284}" presName="chevron1" presStyleLbl="alignNode1" presStyleIdx="0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C66A67D5-363B-4089-9CA1-F0BD1F800B40}" type="pres">
      <dgm:prSet presAssocID="{0012C7BE-B9FA-4E8A-8EA3-AAB588F1E284}" presName="chevron2" presStyleLbl="alignNode1" presStyleIdx="1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9221D013-71DC-48AF-803E-A2FF7D625DA7}" type="pres">
      <dgm:prSet presAssocID="{0012C7BE-B9FA-4E8A-8EA3-AAB588F1E284}" presName="chevron3" presStyleLbl="alignNode1" presStyleIdx="2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9695FEB5-AE87-4F79-A4DF-F426709FB1B7}" type="pres">
      <dgm:prSet presAssocID="{0012C7BE-B9FA-4E8A-8EA3-AAB588F1E284}" presName="chevron4" presStyleLbl="alignNode1" presStyleIdx="3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C3D93F9E-AEB5-44A7-BC76-BD4AB0FA147D}" type="pres">
      <dgm:prSet presAssocID="{0012C7BE-B9FA-4E8A-8EA3-AAB588F1E284}" presName="chevron5" presStyleLbl="alignNode1" presStyleIdx="4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7D6F9806-276A-4300-B5B8-A3129704426D}" type="pres">
      <dgm:prSet presAssocID="{0012C7BE-B9FA-4E8A-8EA3-AAB588F1E284}" presName="chevron6" presStyleLbl="alignNode1" presStyleIdx="5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AB9A7EC3-8FDC-46AA-B8DC-CCA19A6A57CE}" type="pres">
      <dgm:prSet presAssocID="{0012C7BE-B9FA-4E8A-8EA3-AAB588F1E284}" presName="chevron7" presStyleLbl="alignNode1" presStyleIdx="6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D93DBFB3-C71F-422D-BBB6-5C19861C948C}" type="pres">
      <dgm:prSet presAssocID="{0012C7BE-B9FA-4E8A-8EA3-AAB588F1E284}" presName="childtext" presStyleLbl="solidFgAcc1" presStyleIdx="0" presStyleCnt="3" custScaleX="97060" custScaleY="81835" custLinFactNeighborX="-1474" custLinFactNeighborY="-5177">
        <dgm:presLayoutVars>
          <dgm:chMax/>
          <dgm:chPref val="0"/>
          <dgm:bulletEnabled val="1"/>
        </dgm:presLayoutVars>
      </dgm:prSet>
      <dgm:spPr/>
    </dgm:pt>
    <dgm:pt modelId="{2F9D2B75-BE8D-4CF7-8543-F1997AB76C8E}" type="pres">
      <dgm:prSet presAssocID="{4CD32147-491D-4DE1-A7A0-F0F29AFB031D}" presName="sibTrans" presStyleCnt="0"/>
      <dgm:spPr/>
    </dgm:pt>
    <dgm:pt modelId="{769980D9-4A7D-49AD-BE89-AA8326AD7CBD}" type="pres">
      <dgm:prSet presAssocID="{32FE87F7-7DEC-48D6-959F-5C9B4D6B2763}" presName="parenttextcomposite" presStyleCnt="0"/>
      <dgm:spPr/>
    </dgm:pt>
    <dgm:pt modelId="{14C65C16-D624-4FB8-9AF3-905BE463B82A}" type="pres">
      <dgm:prSet presAssocID="{32FE87F7-7DEC-48D6-959F-5C9B4D6B2763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DA0E83FF-73D3-4D75-967C-C84821EE21AA}" type="pres">
      <dgm:prSet presAssocID="{32FE87F7-7DEC-48D6-959F-5C9B4D6B2763}" presName="composite" presStyleCnt="0"/>
      <dgm:spPr/>
    </dgm:pt>
    <dgm:pt modelId="{2F8F6F3E-58AF-4654-B7C4-DC641A5F91E9}" type="pres">
      <dgm:prSet presAssocID="{32FE87F7-7DEC-48D6-959F-5C9B4D6B2763}" presName="chevron1" presStyleLbl="alignNode1" presStyleIdx="7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D333BA23-7E6A-48C9-BF79-A722A684B221}" type="pres">
      <dgm:prSet presAssocID="{32FE87F7-7DEC-48D6-959F-5C9B4D6B2763}" presName="chevron2" presStyleLbl="alignNode1" presStyleIdx="8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72DF466A-31E3-4170-92B1-9B8F0876A435}" type="pres">
      <dgm:prSet presAssocID="{32FE87F7-7DEC-48D6-959F-5C9B4D6B2763}" presName="chevron3" presStyleLbl="alignNode1" presStyleIdx="9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8C96E304-7819-423C-89DF-B46EEBBB4C73}" type="pres">
      <dgm:prSet presAssocID="{32FE87F7-7DEC-48D6-959F-5C9B4D6B2763}" presName="chevron4" presStyleLbl="alignNode1" presStyleIdx="10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39FCC564-48F5-4172-B65D-BCC735A46090}" type="pres">
      <dgm:prSet presAssocID="{32FE87F7-7DEC-48D6-959F-5C9B4D6B2763}" presName="chevron5" presStyleLbl="alignNode1" presStyleIdx="11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1A0C3775-C540-4935-8EE7-5F85FEEE1BC2}" type="pres">
      <dgm:prSet presAssocID="{32FE87F7-7DEC-48D6-959F-5C9B4D6B2763}" presName="chevron6" presStyleLbl="alignNode1" presStyleIdx="12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F5E25584-A2E3-47D0-9E6D-7FDC0C7AC36D}" type="pres">
      <dgm:prSet presAssocID="{32FE87F7-7DEC-48D6-959F-5C9B4D6B2763}" presName="chevron7" presStyleLbl="alignNode1" presStyleIdx="13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9E469478-5F8D-4C44-996A-8959FCEAEE71}" type="pres">
      <dgm:prSet presAssocID="{32FE87F7-7DEC-48D6-959F-5C9B4D6B2763}" presName="childtext" presStyleLbl="solidFgAcc1" presStyleIdx="1" presStyleCnt="3" custScaleX="95811" custScaleY="88059" custLinFactNeighborX="-2098" custLinFactNeighborY="-5138">
        <dgm:presLayoutVars>
          <dgm:chMax/>
          <dgm:chPref val="0"/>
          <dgm:bulletEnabled val="1"/>
        </dgm:presLayoutVars>
      </dgm:prSet>
      <dgm:spPr/>
    </dgm:pt>
    <dgm:pt modelId="{856D0397-9CD7-4754-B736-1B8DDD79B1F0}" type="pres">
      <dgm:prSet presAssocID="{5C56043D-C7B4-40CB-86FA-7D6DE49ECB0B}" presName="sibTrans" presStyleCnt="0"/>
      <dgm:spPr/>
    </dgm:pt>
    <dgm:pt modelId="{2B063B4A-1B66-4FED-8D4A-EDB371A2E0D4}" type="pres">
      <dgm:prSet presAssocID="{B1AC5994-37F1-4402-82C7-8B572FD70A5B}" presName="parenttextcomposite" presStyleCnt="0"/>
      <dgm:spPr/>
    </dgm:pt>
    <dgm:pt modelId="{58CC1536-53DC-4419-9EE5-E4F03A6C9E8B}" type="pres">
      <dgm:prSet presAssocID="{B1AC5994-37F1-4402-82C7-8B572FD70A5B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4FD8ED23-9EC2-4908-B791-F56B24028485}" type="pres">
      <dgm:prSet presAssocID="{B1AC5994-37F1-4402-82C7-8B572FD70A5B}" presName="composite" presStyleCnt="0"/>
      <dgm:spPr/>
    </dgm:pt>
    <dgm:pt modelId="{55FDF770-4746-4A26-A0C7-50F52999CCA1}" type="pres">
      <dgm:prSet presAssocID="{B1AC5994-37F1-4402-82C7-8B572FD70A5B}" presName="chevron1" presStyleLbl="alignNode1" presStyleIdx="14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EF4CFE9E-91D2-494E-AEAF-23E740F93FCF}" type="pres">
      <dgm:prSet presAssocID="{B1AC5994-37F1-4402-82C7-8B572FD70A5B}" presName="chevron2" presStyleLbl="alignNode1" presStyleIdx="15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AFC42A1D-894A-4C14-A7E5-295A4E9F630C}" type="pres">
      <dgm:prSet presAssocID="{B1AC5994-37F1-4402-82C7-8B572FD70A5B}" presName="chevron3" presStyleLbl="alignNode1" presStyleIdx="16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9CCEF093-A761-44F9-8551-52B1A4B470AB}" type="pres">
      <dgm:prSet presAssocID="{B1AC5994-37F1-4402-82C7-8B572FD70A5B}" presName="chevron4" presStyleLbl="alignNode1" presStyleIdx="17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31BF04AE-E538-4CEE-9789-4515E60F737D}" type="pres">
      <dgm:prSet presAssocID="{B1AC5994-37F1-4402-82C7-8B572FD70A5B}" presName="chevron5" presStyleLbl="alignNode1" presStyleIdx="18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8FEF789B-18E2-4EC8-B6E3-1428796989A8}" type="pres">
      <dgm:prSet presAssocID="{B1AC5994-37F1-4402-82C7-8B572FD70A5B}" presName="chevron6" presStyleLbl="alignNode1" presStyleIdx="19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3925F04A-64F6-44E5-8311-AC340BA0FB03}" type="pres">
      <dgm:prSet presAssocID="{B1AC5994-37F1-4402-82C7-8B572FD70A5B}" presName="chevron7" presStyleLbl="alignNode1" presStyleIdx="20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65E8E481-F636-4580-ADCD-FCDB65E16F6E}" type="pres">
      <dgm:prSet presAssocID="{B1AC5994-37F1-4402-82C7-8B572FD70A5B}" presName="childtext" presStyleLbl="solidFgAcc1" presStyleIdx="2" presStyleCnt="3" custScaleX="95980" custLinFactNeighborX="-2014" custLinFactNeighborY="5285">
        <dgm:presLayoutVars>
          <dgm:chMax/>
          <dgm:chPref val="0"/>
          <dgm:bulletEnabled val="1"/>
        </dgm:presLayoutVars>
      </dgm:prSet>
      <dgm:spPr/>
    </dgm:pt>
  </dgm:ptLst>
  <dgm:cxnLst>
    <dgm:cxn modelId="{F1381826-9389-47E7-A595-F2287B0ED6DF}" srcId="{32FE87F7-7DEC-48D6-959F-5C9B4D6B2763}" destId="{C1A13D26-719C-45E0-94FF-821B8D49C5F6}" srcOrd="1" destOrd="0" parTransId="{2639EB00-D9A9-4F04-9696-700808A95234}" sibTransId="{6B08E41E-C26C-4992-A502-05A395FC23F8}"/>
    <dgm:cxn modelId="{6C993D5E-65A9-42C7-9B0A-DDF819C44326}" type="presOf" srcId="{788EF3C0-85B3-4266-862F-348E426C5683}" destId="{EDB01047-CF87-4F9E-A0ED-A994A0150ECC}" srcOrd="0" destOrd="0" presId="urn:microsoft.com/office/officeart/2008/layout/VerticalAccentList"/>
    <dgm:cxn modelId="{39C1BC68-27ED-4E6B-9FF3-5B72FEAD81D7}" srcId="{B1AC5994-37F1-4402-82C7-8B572FD70A5B}" destId="{ABB7248C-F85E-412A-B6F2-116A9140E646}" srcOrd="0" destOrd="0" parTransId="{AE9056CD-275C-4952-81AD-93CD295513D9}" sibTransId="{5907BA63-E3F7-443D-B288-EAC96CA254CA}"/>
    <dgm:cxn modelId="{C448434E-7874-443D-966F-8C3DA0C6FF52}" type="presOf" srcId="{32FE87F7-7DEC-48D6-959F-5C9B4D6B2763}" destId="{14C65C16-D624-4FB8-9AF3-905BE463B82A}" srcOrd="0" destOrd="0" presId="urn:microsoft.com/office/officeart/2008/layout/VerticalAccentList"/>
    <dgm:cxn modelId="{A8160150-4720-401C-90AC-E5185895DC85}" srcId="{0012C7BE-B9FA-4E8A-8EA3-AAB588F1E284}" destId="{DC9E19B1-4181-42F7-8ECB-EFF9BDEDCE7A}" srcOrd="0" destOrd="0" parTransId="{BE059449-835B-4189-889F-FBD5221AB792}" sibTransId="{23805852-3075-47C1-8DD1-751ABC29ACF5}"/>
    <dgm:cxn modelId="{B4021451-2908-425A-A65E-FB549B1FDD08}" srcId="{788EF3C0-85B3-4266-862F-348E426C5683}" destId="{0012C7BE-B9FA-4E8A-8EA3-AAB588F1E284}" srcOrd="0" destOrd="0" parTransId="{978573A1-2697-48DB-9B99-0554BE5C4B5D}" sibTransId="{4CD32147-491D-4DE1-A7A0-F0F29AFB031D}"/>
    <dgm:cxn modelId="{92C3507E-0F37-44FF-9D50-07E6D6460E94}" type="presOf" srcId="{DC9E19B1-4181-42F7-8ECB-EFF9BDEDCE7A}" destId="{D93DBFB3-C71F-422D-BBB6-5C19861C948C}" srcOrd="0" destOrd="0" presId="urn:microsoft.com/office/officeart/2008/layout/VerticalAccentList"/>
    <dgm:cxn modelId="{2C413688-90AC-41DB-A2B3-E71C4D00B2F2}" type="presOf" srcId="{ABB7248C-F85E-412A-B6F2-116A9140E646}" destId="{65E8E481-F636-4580-ADCD-FCDB65E16F6E}" srcOrd="0" destOrd="0" presId="urn:microsoft.com/office/officeart/2008/layout/VerticalAccentList"/>
    <dgm:cxn modelId="{72F23AA2-1E85-40D1-833D-352152FF78DE}" srcId="{32FE87F7-7DEC-48D6-959F-5C9B4D6B2763}" destId="{22FE061E-3839-426D-9027-B98C60336326}" srcOrd="0" destOrd="0" parTransId="{9F3AE06D-B8E4-445F-B7AE-9B9F15056126}" sibTransId="{FD2CBA86-F1E6-4125-BF3E-C8A01FC961E1}"/>
    <dgm:cxn modelId="{A60B43A9-D95A-4897-94EB-D6E7C18E00EB}" srcId="{788EF3C0-85B3-4266-862F-348E426C5683}" destId="{32FE87F7-7DEC-48D6-959F-5C9B4D6B2763}" srcOrd="1" destOrd="0" parTransId="{038AE93C-5975-4407-B6A5-BA4D359782BB}" sibTransId="{5C56043D-C7B4-40CB-86FA-7D6DE49ECB0B}"/>
    <dgm:cxn modelId="{97A9B8AE-DC02-468E-815B-234AF9C731D2}" type="presOf" srcId="{C1A13D26-719C-45E0-94FF-821B8D49C5F6}" destId="{9E469478-5F8D-4C44-996A-8959FCEAEE71}" srcOrd="0" destOrd="1" presId="urn:microsoft.com/office/officeart/2008/layout/VerticalAccentList"/>
    <dgm:cxn modelId="{4361FFB1-8AD2-40B4-B583-9E873B9E21AC}" srcId="{788EF3C0-85B3-4266-862F-348E426C5683}" destId="{B1AC5994-37F1-4402-82C7-8B572FD70A5B}" srcOrd="2" destOrd="0" parTransId="{92294CFD-FDA4-467C-AC7E-6395241B53D6}" sibTransId="{040C7D85-00FB-4EBC-8E48-02DD82264124}"/>
    <dgm:cxn modelId="{C317E6CE-0056-4CCA-AB81-F7ECDE3B89F2}" type="presOf" srcId="{0012C7BE-B9FA-4E8A-8EA3-AAB588F1E284}" destId="{307DDFF9-2AE1-48EC-9BB8-6161A42CCC82}" srcOrd="0" destOrd="0" presId="urn:microsoft.com/office/officeart/2008/layout/VerticalAccentList"/>
    <dgm:cxn modelId="{1B91B2E0-7812-4AA8-A460-3B956EA3E013}" type="presOf" srcId="{22FE061E-3839-426D-9027-B98C60336326}" destId="{9E469478-5F8D-4C44-996A-8959FCEAEE71}" srcOrd="0" destOrd="0" presId="urn:microsoft.com/office/officeart/2008/layout/VerticalAccentList"/>
    <dgm:cxn modelId="{B57FB1F5-CD4D-49E0-A137-40B4B7E18366}" type="presOf" srcId="{B1AC5994-37F1-4402-82C7-8B572FD70A5B}" destId="{58CC1536-53DC-4419-9EE5-E4F03A6C9E8B}" srcOrd="0" destOrd="0" presId="urn:microsoft.com/office/officeart/2008/layout/VerticalAccentList"/>
    <dgm:cxn modelId="{BF5BFF64-66CD-48AB-A1E0-668E6B14E472}" type="presParOf" srcId="{EDB01047-CF87-4F9E-A0ED-A994A0150ECC}" destId="{25366AA3-964D-4668-89B2-D46BF3DCA162}" srcOrd="0" destOrd="0" presId="urn:microsoft.com/office/officeart/2008/layout/VerticalAccentList"/>
    <dgm:cxn modelId="{8013E4ED-A445-464E-B907-63E2ED6F3C3B}" type="presParOf" srcId="{25366AA3-964D-4668-89B2-D46BF3DCA162}" destId="{307DDFF9-2AE1-48EC-9BB8-6161A42CCC82}" srcOrd="0" destOrd="0" presId="urn:microsoft.com/office/officeart/2008/layout/VerticalAccentList"/>
    <dgm:cxn modelId="{E81ABA79-ED7A-4E61-B9EF-B6917498FAAF}" type="presParOf" srcId="{EDB01047-CF87-4F9E-A0ED-A994A0150ECC}" destId="{6F59504A-35B9-46DD-AEC0-1FFF52CABCBC}" srcOrd="1" destOrd="0" presId="urn:microsoft.com/office/officeart/2008/layout/VerticalAccentList"/>
    <dgm:cxn modelId="{C0C58533-F46E-4908-82CF-DF60FBB6BC88}" type="presParOf" srcId="{6F59504A-35B9-46DD-AEC0-1FFF52CABCBC}" destId="{5FBE150C-A756-40BE-AD61-050B298D53E4}" srcOrd="0" destOrd="0" presId="urn:microsoft.com/office/officeart/2008/layout/VerticalAccentList"/>
    <dgm:cxn modelId="{A549A8D3-00F5-424D-AC74-6A4F2686AB46}" type="presParOf" srcId="{6F59504A-35B9-46DD-AEC0-1FFF52CABCBC}" destId="{C66A67D5-363B-4089-9CA1-F0BD1F800B40}" srcOrd="1" destOrd="0" presId="urn:microsoft.com/office/officeart/2008/layout/VerticalAccentList"/>
    <dgm:cxn modelId="{151A99D0-0F43-4E71-AD77-5005695C1165}" type="presParOf" srcId="{6F59504A-35B9-46DD-AEC0-1FFF52CABCBC}" destId="{9221D013-71DC-48AF-803E-A2FF7D625DA7}" srcOrd="2" destOrd="0" presId="urn:microsoft.com/office/officeart/2008/layout/VerticalAccentList"/>
    <dgm:cxn modelId="{97F07AFE-AF9B-4E44-B584-782B8FAABFF3}" type="presParOf" srcId="{6F59504A-35B9-46DD-AEC0-1FFF52CABCBC}" destId="{9695FEB5-AE87-4F79-A4DF-F426709FB1B7}" srcOrd="3" destOrd="0" presId="urn:microsoft.com/office/officeart/2008/layout/VerticalAccentList"/>
    <dgm:cxn modelId="{4023519D-1A48-43BF-8DEE-7173FED03476}" type="presParOf" srcId="{6F59504A-35B9-46DD-AEC0-1FFF52CABCBC}" destId="{C3D93F9E-AEB5-44A7-BC76-BD4AB0FA147D}" srcOrd="4" destOrd="0" presId="urn:microsoft.com/office/officeart/2008/layout/VerticalAccentList"/>
    <dgm:cxn modelId="{AB7E7A45-F6DC-48BF-B373-0703A39DF5FF}" type="presParOf" srcId="{6F59504A-35B9-46DD-AEC0-1FFF52CABCBC}" destId="{7D6F9806-276A-4300-B5B8-A3129704426D}" srcOrd="5" destOrd="0" presId="urn:microsoft.com/office/officeart/2008/layout/VerticalAccentList"/>
    <dgm:cxn modelId="{7E713D4B-0AAE-4F5E-82E3-EFF577465A74}" type="presParOf" srcId="{6F59504A-35B9-46DD-AEC0-1FFF52CABCBC}" destId="{AB9A7EC3-8FDC-46AA-B8DC-CCA19A6A57CE}" srcOrd="6" destOrd="0" presId="urn:microsoft.com/office/officeart/2008/layout/VerticalAccentList"/>
    <dgm:cxn modelId="{6FC87D85-E7F5-4BA3-BF72-3BCA1F95951A}" type="presParOf" srcId="{6F59504A-35B9-46DD-AEC0-1FFF52CABCBC}" destId="{D93DBFB3-C71F-422D-BBB6-5C19861C948C}" srcOrd="7" destOrd="0" presId="urn:microsoft.com/office/officeart/2008/layout/VerticalAccentList"/>
    <dgm:cxn modelId="{475A3DEC-7E4B-43AA-803B-9457ADE01C3F}" type="presParOf" srcId="{EDB01047-CF87-4F9E-A0ED-A994A0150ECC}" destId="{2F9D2B75-BE8D-4CF7-8543-F1997AB76C8E}" srcOrd="2" destOrd="0" presId="urn:microsoft.com/office/officeart/2008/layout/VerticalAccentList"/>
    <dgm:cxn modelId="{523BDF72-7E94-42F3-B5FE-EA23CFD4DC31}" type="presParOf" srcId="{EDB01047-CF87-4F9E-A0ED-A994A0150ECC}" destId="{769980D9-4A7D-49AD-BE89-AA8326AD7CBD}" srcOrd="3" destOrd="0" presId="urn:microsoft.com/office/officeart/2008/layout/VerticalAccentList"/>
    <dgm:cxn modelId="{C80265B7-1474-46BD-95F8-87367D774B70}" type="presParOf" srcId="{769980D9-4A7D-49AD-BE89-AA8326AD7CBD}" destId="{14C65C16-D624-4FB8-9AF3-905BE463B82A}" srcOrd="0" destOrd="0" presId="urn:microsoft.com/office/officeart/2008/layout/VerticalAccentList"/>
    <dgm:cxn modelId="{1CF0E8D7-84C7-4575-A744-940237110FCF}" type="presParOf" srcId="{EDB01047-CF87-4F9E-A0ED-A994A0150ECC}" destId="{DA0E83FF-73D3-4D75-967C-C84821EE21AA}" srcOrd="4" destOrd="0" presId="urn:microsoft.com/office/officeart/2008/layout/VerticalAccentList"/>
    <dgm:cxn modelId="{6511674E-17E9-4D8A-83F5-3A83D02376EE}" type="presParOf" srcId="{DA0E83FF-73D3-4D75-967C-C84821EE21AA}" destId="{2F8F6F3E-58AF-4654-B7C4-DC641A5F91E9}" srcOrd="0" destOrd="0" presId="urn:microsoft.com/office/officeart/2008/layout/VerticalAccentList"/>
    <dgm:cxn modelId="{DBC20048-CEFB-4910-BCFF-84658A1FF09C}" type="presParOf" srcId="{DA0E83FF-73D3-4D75-967C-C84821EE21AA}" destId="{D333BA23-7E6A-48C9-BF79-A722A684B221}" srcOrd="1" destOrd="0" presId="urn:microsoft.com/office/officeart/2008/layout/VerticalAccentList"/>
    <dgm:cxn modelId="{47754AF5-7327-4A78-BF5C-5503C865DF63}" type="presParOf" srcId="{DA0E83FF-73D3-4D75-967C-C84821EE21AA}" destId="{72DF466A-31E3-4170-92B1-9B8F0876A435}" srcOrd="2" destOrd="0" presId="urn:microsoft.com/office/officeart/2008/layout/VerticalAccentList"/>
    <dgm:cxn modelId="{DBE5EF78-AFD9-4A6F-9419-7FA476CE01E8}" type="presParOf" srcId="{DA0E83FF-73D3-4D75-967C-C84821EE21AA}" destId="{8C96E304-7819-423C-89DF-B46EEBBB4C73}" srcOrd="3" destOrd="0" presId="urn:microsoft.com/office/officeart/2008/layout/VerticalAccentList"/>
    <dgm:cxn modelId="{92E5417B-A026-4DAC-BCA3-5EC0B947722F}" type="presParOf" srcId="{DA0E83FF-73D3-4D75-967C-C84821EE21AA}" destId="{39FCC564-48F5-4172-B65D-BCC735A46090}" srcOrd="4" destOrd="0" presId="urn:microsoft.com/office/officeart/2008/layout/VerticalAccentList"/>
    <dgm:cxn modelId="{09D61445-76D2-48B1-865C-1D46C634FBE6}" type="presParOf" srcId="{DA0E83FF-73D3-4D75-967C-C84821EE21AA}" destId="{1A0C3775-C540-4935-8EE7-5F85FEEE1BC2}" srcOrd="5" destOrd="0" presId="urn:microsoft.com/office/officeart/2008/layout/VerticalAccentList"/>
    <dgm:cxn modelId="{057A0CB7-2EB9-4492-B1A7-54E7374F1A8B}" type="presParOf" srcId="{DA0E83FF-73D3-4D75-967C-C84821EE21AA}" destId="{F5E25584-A2E3-47D0-9E6D-7FDC0C7AC36D}" srcOrd="6" destOrd="0" presId="urn:microsoft.com/office/officeart/2008/layout/VerticalAccentList"/>
    <dgm:cxn modelId="{E0215B01-612E-4F5E-965E-6E111BC22DFB}" type="presParOf" srcId="{DA0E83FF-73D3-4D75-967C-C84821EE21AA}" destId="{9E469478-5F8D-4C44-996A-8959FCEAEE71}" srcOrd="7" destOrd="0" presId="urn:microsoft.com/office/officeart/2008/layout/VerticalAccentList"/>
    <dgm:cxn modelId="{FC25BDE0-2109-4854-B61E-7434609EF856}" type="presParOf" srcId="{EDB01047-CF87-4F9E-A0ED-A994A0150ECC}" destId="{856D0397-9CD7-4754-B736-1B8DDD79B1F0}" srcOrd="5" destOrd="0" presId="urn:microsoft.com/office/officeart/2008/layout/VerticalAccentList"/>
    <dgm:cxn modelId="{AD57EECB-84C5-4F8B-9BE2-8F55D3F6E919}" type="presParOf" srcId="{EDB01047-CF87-4F9E-A0ED-A994A0150ECC}" destId="{2B063B4A-1B66-4FED-8D4A-EDB371A2E0D4}" srcOrd="6" destOrd="0" presId="urn:microsoft.com/office/officeart/2008/layout/VerticalAccentList"/>
    <dgm:cxn modelId="{60293279-255E-434F-AA7C-75A54288120A}" type="presParOf" srcId="{2B063B4A-1B66-4FED-8D4A-EDB371A2E0D4}" destId="{58CC1536-53DC-4419-9EE5-E4F03A6C9E8B}" srcOrd="0" destOrd="0" presId="urn:microsoft.com/office/officeart/2008/layout/VerticalAccentList"/>
    <dgm:cxn modelId="{4078DADA-B413-4ED9-84DA-4B0E302F63B8}" type="presParOf" srcId="{EDB01047-CF87-4F9E-A0ED-A994A0150ECC}" destId="{4FD8ED23-9EC2-4908-B791-F56B24028485}" srcOrd="7" destOrd="0" presId="urn:microsoft.com/office/officeart/2008/layout/VerticalAccentList"/>
    <dgm:cxn modelId="{7D044B8B-311C-47CA-887B-EB4ABBCC9E79}" type="presParOf" srcId="{4FD8ED23-9EC2-4908-B791-F56B24028485}" destId="{55FDF770-4746-4A26-A0C7-50F52999CCA1}" srcOrd="0" destOrd="0" presId="urn:microsoft.com/office/officeart/2008/layout/VerticalAccentList"/>
    <dgm:cxn modelId="{D94B85E1-1097-468C-8689-573A0B1684B5}" type="presParOf" srcId="{4FD8ED23-9EC2-4908-B791-F56B24028485}" destId="{EF4CFE9E-91D2-494E-AEAF-23E740F93FCF}" srcOrd="1" destOrd="0" presId="urn:microsoft.com/office/officeart/2008/layout/VerticalAccentList"/>
    <dgm:cxn modelId="{EA1BF5BB-AD92-45AB-86B8-54B9E3328C38}" type="presParOf" srcId="{4FD8ED23-9EC2-4908-B791-F56B24028485}" destId="{AFC42A1D-894A-4C14-A7E5-295A4E9F630C}" srcOrd="2" destOrd="0" presId="urn:microsoft.com/office/officeart/2008/layout/VerticalAccentList"/>
    <dgm:cxn modelId="{0E31F530-37E2-4BB3-9F12-9B88FC293194}" type="presParOf" srcId="{4FD8ED23-9EC2-4908-B791-F56B24028485}" destId="{9CCEF093-A761-44F9-8551-52B1A4B470AB}" srcOrd="3" destOrd="0" presId="urn:microsoft.com/office/officeart/2008/layout/VerticalAccentList"/>
    <dgm:cxn modelId="{465213C2-4FB9-4161-884C-04D7CAADFDBF}" type="presParOf" srcId="{4FD8ED23-9EC2-4908-B791-F56B24028485}" destId="{31BF04AE-E538-4CEE-9789-4515E60F737D}" srcOrd="4" destOrd="0" presId="urn:microsoft.com/office/officeart/2008/layout/VerticalAccentList"/>
    <dgm:cxn modelId="{40888428-FB09-48CE-AE55-64AE07DB5256}" type="presParOf" srcId="{4FD8ED23-9EC2-4908-B791-F56B24028485}" destId="{8FEF789B-18E2-4EC8-B6E3-1428796989A8}" srcOrd="5" destOrd="0" presId="urn:microsoft.com/office/officeart/2008/layout/VerticalAccentList"/>
    <dgm:cxn modelId="{7D3EDCA5-972B-447E-9350-023D68824543}" type="presParOf" srcId="{4FD8ED23-9EC2-4908-B791-F56B24028485}" destId="{3925F04A-64F6-44E5-8311-AC340BA0FB03}" srcOrd="6" destOrd="0" presId="urn:microsoft.com/office/officeart/2008/layout/VerticalAccentList"/>
    <dgm:cxn modelId="{6E044BC3-498B-41CA-94B0-A01277A57717}" type="presParOf" srcId="{4FD8ED23-9EC2-4908-B791-F56B24028485}" destId="{65E8E481-F636-4580-ADCD-FCDB65E16F6E}" srcOrd="7" destOrd="0" presId="urn:microsoft.com/office/officeart/2008/layout/VerticalAccent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DE2C31-F9DA-4812-8E6F-F8D30D3F2DE0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07788E-1753-4010-851D-BA23B66492E6}">
      <dgm:prSet phldrT="[Текст]" custT="1"/>
      <dgm:spPr/>
      <dgm:t>
        <a:bodyPr/>
        <a:lstStyle/>
        <a:p>
          <a:r>
            <a:rPr lang="ru-RU" sz="18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Лесные ресурсы</a:t>
          </a:r>
        </a:p>
      </dgm:t>
    </dgm:pt>
    <dgm:pt modelId="{A2633200-2318-4184-B911-E09B2327E949}" type="parTrans" cxnId="{B7215FE9-2830-46A0-9DDA-472EE9B8EAFD}">
      <dgm:prSet/>
      <dgm:spPr/>
      <dgm:t>
        <a:bodyPr/>
        <a:lstStyle/>
        <a:p>
          <a:endParaRPr lang="ru-RU"/>
        </a:p>
      </dgm:t>
    </dgm:pt>
    <dgm:pt modelId="{D51716E9-0E00-484D-A9A8-AB21977A32A4}" type="sibTrans" cxnId="{B7215FE9-2830-46A0-9DDA-472EE9B8EAFD}">
      <dgm:prSet/>
      <dgm:spPr/>
      <dgm:t>
        <a:bodyPr/>
        <a:lstStyle/>
        <a:p>
          <a:endParaRPr lang="ru-RU"/>
        </a:p>
      </dgm:t>
    </dgm:pt>
    <dgm:pt modelId="{9F1F6091-F7FB-4FBE-B378-D7CC76B9FEC3}">
      <dgm:prSet phldrT="[Текст]" custT="1"/>
      <dgm:spPr/>
      <dgm:t>
        <a:bodyPr/>
        <a:lstStyle/>
        <a:p>
          <a:r>
            <a:rPr lang="ru-RU" sz="18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Водные биоресурсы, флора и фауна</a:t>
          </a:r>
        </a:p>
      </dgm:t>
    </dgm:pt>
    <dgm:pt modelId="{41948FAF-DA39-4D2D-8F4C-2C5DFC53A400}" type="parTrans" cxnId="{33E3EA8A-A844-4258-969A-28AB235E05F5}">
      <dgm:prSet/>
      <dgm:spPr/>
      <dgm:t>
        <a:bodyPr/>
        <a:lstStyle/>
        <a:p>
          <a:endParaRPr lang="ru-RU"/>
        </a:p>
      </dgm:t>
    </dgm:pt>
    <dgm:pt modelId="{4A62EBEB-033D-402D-9C61-C19BBFBB076B}" type="sibTrans" cxnId="{33E3EA8A-A844-4258-969A-28AB235E05F5}">
      <dgm:prSet/>
      <dgm:spPr/>
      <dgm:t>
        <a:bodyPr/>
        <a:lstStyle/>
        <a:p>
          <a:endParaRPr lang="ru-RU"/>
        </a:p>
      </dgm:t>
    </dgm:pt>
    <dgm:pt modelId="{CE2B8260-3117-44C6-8B0B-AD223D2FD5EE}">
      <dgm:prSet phldrT="[Текст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marL="90488" indent="0" algn="l">
            <a:spcAft>
              <a:spcPts val="0"/>
            </a:spcAft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Федеральный закон</a:t>
          </a:r>
        </a:p>
        <a:p>
          <a:pPr marL="90488" indent="0" algn="l">
            <a:spcAft>
              <a:spcPts val="0"/>
            </a:spcAft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«О рыболовстве и сохранении водных биологических ресурсов» от 20.12.2004 г. № 166-ФЗ</a:t>
          </a:r>
        </a:p>
      </dgm:t>
    </dgm:pt>
    <dgm:pt modelId="{1B66FB2B-C2B6-48A6-A45A-74150BC89568}" type="parTrans" cxnId="{DF92E9AD-BE8E-4D73-A764-896EE1579CE4}">
      <dgm:prSet/>
      <dgm:spPr/>
      <dgm:t>
        <a:bodyPr/>
        <a:lstStyle/>
        <a:p>
          <a:endParaRPr lang="ru-RU"/>
        </a:p>
      </dgm:t>
    </dgm:pt>
    <dgm:pt modelId="{5D092C5F-2515-4C6A-8174-AAB643A8AD59}" type="sibTrans" cxnId="{DF92E9AD-BE8E-4D73-A764-896EE1579CE4}">
      <dgm:prSet/>
      <dgm:spPr/>
      <dgm:t>
        <a:bodyPr/>
        <a:lstStyle/>
        <a:p>
          <a:endParaRPr lang="ru-RU"/>
        </a:p>
      </dgm:t>
    </dgm:pt>
    <dgm:pt modelId="{01380C17-4102-43CB-BA8D-60A72C8D990F}">
      <dgm:prSet phldrT="[Текст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marL="0" indent="90488"/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Лесной кодекс Российской Федерации</a:t>
          </a:r>
        </a:p>
        <a:p>
          <a:pPr marL="0" indent="90488"/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Федеральный закон от </a:t>
          </a:r>
          <a:r>
            <a:rPr lang="en-US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04.12.2006 </a:t>
          </a: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г. №</a:t>
          </a:r>
          <a:r>
            <a:rPr lang="en-US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200-</a:t>
          </a: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ФЗ </a:t>
          </a:r>
        </a:p>
      </dgm:t>
    </dgm:pt>
    <dgm:pt modelId="{DFC91949-B2DE-4B26-82F7-D43CD84BDCEA}" type="sibTrans" cxnId="{D523BE8C-987B-47E3-B54F-1AE8A83831D4}">
      <dgm:prSet/>
      <dgm:spPr/>
      <dgm:t>
        <a:bodyPr/>
        <a:lstStyle/>
        <a:p>
          <a:endParaRPr lang="ru-RU"/>
        </a:p>
      </dgm:t>
    </dgm:pt>
    <dgm:pt modelId="{E58E9B77-7B2E-4D4A-9998-9FE04AAE22FA}" type="parTrans" cxnId="{D523BE8C-987B-47E3-B54F-1AE8A83831D4}">
      <dgm:prSet/>
      <dgm:spPr/>
      <dgm:t>
        <a:bodyPr/>
        <a:lstStyle/>
        <a:p>
          <a:endParaRPr lang="ru-RU"/>
        </a:p>
      </dgm:t>
    </dgm:pt>
    <dgm:pt modelId="{8E2A3E77-55E1-480F-BFBA-A4EC050D1B95}" type="pres">
      <dgm:prSet presAssocID="{46DE2C31-F9DA-4812-8E6F-F8D30D3F2DE0}" presName="Name0" presStyleCnt="0">
        <dgm:presLayoutVars>
          <dgm:chMax/>
          <dgm:chPref/>
          <dgm:dir/>
        </dgm:presLayoutVars>
      </dgm:prSet>
      <dgm:spPr/>
    </dgm:pt>
    <dgm:pt modelId="{FD408CAC-A115-4BDB-8ECE-331E80ECCCA3}" type="pres">
      <dgm:prSet presAssocID="{1607788E-1753-4010-851D-BA23B66492E6}" presName="parenttextcomposite" presStyleCnt="0"/>
      <dgm:spPr/>
    </dgm:pt>
    <dgm:pt modelId="{15E30E4F-CE5E-4CF0-8DAE-36DCB1C6801E}" type="pres">
      <dgm:prSet presAssocID="{1607788E-1753-4010-851D-BA23B66492E6}" presName="parenttext" presStyleLbl="revTx" presStyleIdx="0" presStyleCnt="2">
        <dgm:presLayoutVars>
          <dgm:chMax/>
          <dgm:chPref val="2"/>
          <dgm:bulletEnabled val="1"/>
        </dgm:presLayoutVars>
      </dgm:prSet>
      <dgm:spPr/>
    </dgm:pt>
    <dgm:pt modelId="{13C33B1D-5B78-447B-AA81-400D67207887}" type="pres">
      <dgm:prSet presAssocID="{1607788E-1753-4010-851D-BA23B66492E6}" presName="composite" presStyleCnt="0"/>
      <dgm:spPr/>
    </dgm:pt>
    <dgm:pt modelId="{9EE09FEC-84FA-4E81-BEBB-ABAB53744235}" type="pres">
      <dgm:prSet presAssocID="{1607788E-1753-4010-851D-BA23B66492E6}" presName="chevron1" presStyleLbl="alignNode1" presStyleIdx="0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F90DFD86-C161-424E-9C1A-D0F0F93320BD}" type="pres">
      <dgm:prSet presAssocID="{1607788E-1753-4010-851D-BA23B66492E6}" presName="chevron2" presStyleLbl="alignNode1" presStyleIdx="1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EA65134A-2D8C-464A-9C65-66B3DCDF39AD}" type="pres">
      <dgm:prSet presAssocID="{1607788E-1753-4010-851D-BA23B66492E6}" presName="chevron3" presStyleLbl="alignNode1" presStyleIdx="2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C581A7E9-5364-4206-974F-8880B8631327}" type="pres">
      <dgm:prSet presAssocID="{1607788E-1753-4010-851D-BA23B66492E6}" presName="chevron4" presStyleLbl="alignNode1" presStyleIdx="3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BCF92B66-631A-42EA-BFB9-A5BEC5B3193B}" type="pres">
      <dgm:prSet presAssocID="{1607788E-1753-4010-851D-BA23B66492E6}" presName="chevron5" presStyleLbl="alignNode1" presStyleIdx="4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85F4775F-3D08-4437-AE23-A743887BB1A7}" type="pres">
      <dgm:prSet presAssocID="{1607788E-1753-4010-851D-BA23B66492E6}" presName="chevron6" presStyleLbl="alignNode1" presStyleIdx="5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75AAEACC-D1F1-47AE-8F7A-FF1C34A57DDC}" type="pres">
      <dgm:prSet presAssocID="{1607788E-1753-4010-851D-BA23B66492E6}" presName="chevron7" presStyleLbl="alignNode1" presStyleIdx="6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EBD5C0E3-28B4-4989-9637-9C16C0CC2512}" type="pres">
      <dgm:prSet presAssocID="{1607788E-1753-4010-851D-BA23B66492E6}" presName="childtext" presStyleLbl="solidFgAcc1" presStyleIdx="0" presStyleCnt="2" custScaleX="92721" custScaleY="98116" custLinFactNeighborX="-1802" custLinFactNeighborY="-2615">
        <dgm:presLayoutVars>
          <dgm:chMax/>
          <dgm:chPref val="0"/>
          <dgm:bulletEnabled val="1"/>
        </dgm:presLayoutVars>
      </dgm:prSet>
      <dgm:spPr/>
    </dgm:pt>
    <dgm:pt modelId="{E8F2697F-032C-41B8-A59C-244322C1E847}" type="pres">
      <dgm:prSet presAssocID="{D51716E9-0E00-484D-A9A8-AB21977A32A4}" presName="sibTrans" presStyleCnt="0"/>
      <dgm:spPr/>
    </dgm:pt>
    <dgm:pt modelId="{7A29D8D3-9FCE-479D-8CEC-05E58ACFD6D5}" type="pres">
      <dgm:prSet presAssocID="{9F1F6091-F7FB-4FBE-B378-D7CC76B9FEC3}" presName="parenttextcomposite" presStyleCnt="0"/>
      <dgm:spPr/>
    </dgm:pt>
    <dgm:pt modelId="{7AE68607-C9C5-45F4-96CB-6AF40461FFFB}" type="pres">
      <dgm:prSet presAssocID="{9F1F6091-F7FB-4FBE-B378-D7CC76B9FEC3}" presName="parenttext" presStyleLbl="revTx" presStyleIdx="1" presStyleCnt="2">
        <dgm:presLayoutVars>
          <dgm:chMax/>
          <dgm:chPref val="2"/>
          <dgm:bulletEnabled val="1"/>
        </dgm:presLayoutVars>
      </dgm:prSet>
      <dgm:spPr/>
    </dgm:pt>
    <dgm:pt modelId="{ACED5A26-3CC9-4863-8206-C57BB352D152}" type="pres">
      <dgm:prSet presAssocID="{9F1F6091-F7FB-4FBE-B378-D7CC76B9FEC3}" presName="composite" presStyleCnt="0"/>
      <dgm:spPr/>
    </dgm:pt>
    <dgm:pt modelId="{42C39385-F689-4B62-B692-0856F7F51F8A}" type="pres">
      <dgm:prSet presAssocID="{9F1F6091-F7FB-4FBE-B378-D7CC76B9FEC3}" presName="chevron1" presStyleLbl="alignNode1" presStyleIdx="7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644CA6EF-7132-4BFC-9D1E-B80CE08C368E}" type="pres">
      <dgm:prSet presAssocID="{9F1F6091-F7FB-4FBE-B378-D7CC76B9FEC3}" presName="chevron2" presStyleLbl="alignNode1" presStyleIdx="8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73AD3E68-4A9A-4D60-8D67-954EED28C145}" type="pres">
      <dgm:prSet presAssocID="{9F1F6091-F7FB-4FBE-B378-D7CC76B9FEC3}" presName="chevron3" presStyleLbl="alignNode1" presStyleIdx="9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B1C0EA6A-60E5-46BD-9B11-5921152DE6C5}" type="pres">
      <dgm:prSet presAssocID="{9F1F6091-F7FB-4FBE-B378-D7CC76B9FEC3}" presName="chevron4" presStyleLbl="alignNode1" presStyleIdx="10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466BEB8F-C1E9-466A-87E1-11D87DFAB9D6}" type="pres">
      <dgm:prSet presAssocID="{9F1F6091-F7FB-4FBE-B378-D7CC76B9FEC3}" presName="chevron5" presStyleLbl="alignNode1" presStyleIdx="11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0BF689D6-4F2C-4C82-A747-2EC825C974CE}" type="pres">
      <dgm:prSet presAssocID="{9F1F6091-F7FB-4FBE-B378-D7CC76B9FEC3}" presName="chevron6" presStyleLbl="alignNode1" presStyleIdx="12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465319E9-097A-4B78-85B2-AF8F03740F44}" type="pres">
      <dgm:prSet presAssocID="{9F1F6091-F7FB-4FBE-B378-D7CC76B9FEC3}" presName="chevron7" presStyleLbl="alignNode1" presStyleIdx="13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133D9DCB-8A16-4EC0-95E2-F53C9A2537B5}" type="pres">
      <dgm:prSet presAssocID="{9F1F6091-F7FB-4FBE-B378-D7CC76B9FEC3}" presName="childtext" presStyleLbl="solidFgAcc1" presStyleIdx="1" presStyleCnt="2" custScaleX="91993" custLinFactNeighborX="-2166" custLinFactNeighborY="-669">
        <dgm:presLayoutVars>
          <dgm:chMax/>
          <dgm:chPref val="0"/>
          <dgm:bulletEnabled val="1"/>
        </dgm:presLayoutVars>
      </dgm:prSet>
      <dgm:spPr/>
    </dgm:pt>
  </dgm:ptLst>
  <dgm:cxnLst>
    <dgm:cxn modelId="{56394228-D064-4ADA-88A4-D2F4DCC6532F}" type="presOf" srcId="{01380C17-4102-43CB-BA8D-60A72C8D990F}" destId="{EBD5C0E3-28B4-4989-9637-9C16C0CC2512}" srcOrd="0" destOrd="0" presId="urn:microsoft.com/office/officeart/2008/layout/VerticalAccentList"/>
    <dgm:cxn modelId="{82D9D079-D90A-4354-8B01-F701DD840C9D}" type="presOf" srcId="{46DE2C31-F9DA-4812-8E6F-F8D30D3F2DE0}" destId="{8E2A3E77-55E1-480F-BFBA-A4EC050D1B95}" srcOrd="0" destOrd="0" presId="urn:microsoft.com/office/officeart/2008/layout/VerticalAccentList"/>
    <dgm:cxn modelId="{33E3EA8A-A844-4258-969A-28AB235E05F5}" srcId="{46DE2C31-F9DA-4812-8E6F-F8D30D3F2DE0}" destId="{9F1F6091-F7FB-4FBE-B378-D7CC76B9FEC3}" srcOrd="1" destOrd="0" parTransId="{41948FAF-DA39-4D2D-8F4C-2C5DFC53A400}" sibTransId="{4A62EBEB-033D-402D-9C61-C19BBFBB076B}"/>
    <dgm:cxn modelId="{24A8958C-9A12-4676-96DF-9B850740A5BF}" type="presOf" srcId="{CE2B8260-3117-44C6-8B0B-AD223D2FD5EE}" destId="{133D9DCB-8A16-4EC0-95E2-F53C9A2537B5}" srcOrd="0" destOrd="0" presId="urn:microsoft.com/office/officeart/2008/layout/VerticalAccentList"/>
    <dgm:cxn modelId="{D523BE8C-987B-47E3-B54F-1AE8A83831D4}" srcId="{1607788E-1753-4010-851D-BA23B66492E6}" destId="{01380C17-4102-43CB-BA8D-60A72C8D990F}" srcOrd="0" destOrd="0" parTransId="{E58E9B77-7B2E-4D4A-9998-9FE04AAE22FA}" sibTransId="{DFC91949-B2DE-4B26-82F7-D43CD84BDCEA}"/>
    <dgm:cxn modelId="{A5F68698-8ED6-4B91-B5A3-6F3237C86C7B}" type="presOf" srcId="{9F1F6091-F7FB-4FBE-B378-D7CC76B9FEC3}" destId="{7AE68607-C9C5-45F4-96CB-6AF40461FFFB}" srcOrd="0" destOrd="0" presId="urn:microsoft.com/office/officeart/2008/layout/VerticalAccentList"/>
    <dgm:cxn modelId="{DF92E9AD-BE8E-4D73-A764-896EE1579CE4}" srcId="{9F1F6091-F7FB-4FBE-B378-D7CC76B9FEC3}" destId="{CE2B8260-3117-44C6-8B0B-AD223D2FD5EE}" srcOrd="0" destOrd="0" parTransId="{1B66FB2B-C2B6-48A6-A45A-74150BC89568}" sibTransId="{5D092C5F-2515-4C6A-8174-AAB643A8AD59}"/>
    <dgm:cxn modelId="{B7215FE9-2830-46A0-9DDA-472EE9B8EAFD}" srcId="{46DE2C31-F9DA-4812-8E6F-F8D30D3F2DE0}" destId="{1607788E-1753-4010-851D-BA23B66492E6}" srcOrd="0" destOrd="0" parTransId="{A2633200-2318-4184-B911-E09B2327E949}" sibTransId="{D51716E9-0E00-484D-A9A8-AB21977A32A4}"/>
    <dgm:cxn modelId="{2A682FFE-AB71-40BB-B9C3-A7F625750194}" type="presOf" srcId="{1607788E-1753-4010-851D-BA23B66492E6}" destId="{15E30E4F-CE5E-4CF0-8DAE-36DCB1C6801E}" srcOrd="0" destOrd="0" presId="urn:microsoft.com/office/officeart/2008/layout/VerticalAccentList"/>
    <dgm:cxn modelId="{70A4B6DE-D87E-4E23-ADEA-31BF72AD8D29}" type="presParOf" srcId="{8E2A3E77-55E1-480F-BFBA-A4EC050D1B95}" destId="{FD408CAC-A115-4BDB-8ECE-331E80ECCCA3}" srcOrd="0" destOrd="0" presId="urn:microsoft.com/office/officeart/2008/layout/VerticalAccentList"/>
    <dgm:cxn modelId="{85F41054-4A6A-4547-B297-F871A0305AC2}" type="presParOf" srcId="{FD408CAC-A115-4BDB-8ECE-331E80ECCCA3}" destId="{15E30E4F-CE5E-4CF0-8DAE-36DCB1C6801E}" srcOrd="0" destOrd="0" presId="urn:microsoft.com/office/officeart/2008/layout/VerticalAccentList"/>
    <dgm:cxn modelId="{1C4E84E4-05AA-48CC-A204-2A951CCAF27E}" type="presParOf" srcId="{8E2A3E77-55E1-480F-BFBA-A4EC050D1B95}" destId="{13C33B1D-5B78-447B-AA81-400D67207887}" srcOrd="1" destOrd="0" presId="urn:microsoft.com/office/officeart/2008/layout/VerticalAccentList"/>
    <dgm:cxn modelId="{67E5B07D-98AB-46D9-9EA5-D960A775E984}" type="presParOf" srcId="{13C33B1D-5B78-447B-AA81-400D67207887}" destId="{9EE09FEC-84FA-4E81-BEBB-ABAB53744235}" srcOrd="0" destOrd="0" presId="urn:microsoft.com/office/officeart/2008/layout/VerticalAccentList"/>
    <dgm:cxn modelId="{77FE31AA-0C09-4815-BAE6-D33CF7D0F2C6}" type="presParOf" srcId="{13C33B1D-5B78-447B-AA81-400D67207887}" destId="{F90DFD86-C161-424E-9C1A-D0F0F93320BD}" srcOrd="1" destOrd="0" presId="urn:microsoft.com/office/officeart/2008/layout/VerticalAccentList"/>
    <dgm:cxn modelId="{57A161D5-E34A-4B17-A897-C9AD10D462BB}" type="presParOf" srcId="{13C33B1D-5B78-447B-AA81-400D67207887}" destId="{EA65134A-2D8C-464A-9C65-66B3DCDF39AD}" srcOrd="2" destOrd="0" presId="urn:microsoft.com/office/officeart/2008/layout/VerticalAccentList"/>
    <dgm:cxn modelId="{0BD6E45E-F15B-455C-953F-1B2CC55019C4}" type="presParOf" srcId="{13C33B1D-5B78-447B-AA81-400D67207887}" destId="{C581A7E9-5364-4206-974F-8880B8631327}" srcOrd="3" destOrd="0" presId="urn:microsoft.com/office/officeart/2008/layout/VerticalAccentList"/>
    <dgm:cxn modelId="{0A6439D0-861E-4D01-89A5-51F6A1546EE6}" type="presParOf" srcId="{13C33B1D-5B78-447B-AA81-400D67207887}" destId="{BCF92B66-631A-42EA-BFB9-A5BEC5B3193B}" srcOrd="4" destOrd="0" presId="urn:microsoft.com/office/officeart/2008/layout/VerticalAccentList"/>
    <dgm:cxn modelId="{831F0096-F1FA-42F4-A2F7-2F29C434A68C}" type="presParOf" srcId="{13C33B1D-5B78-447B-AA81-400D67207887}" destId="{85F4775F-3D08-4437-AE23-A743887BB1A7}" srcOrd="5" destOrd="0" presId="urn:microsoft.com/office/officeart/2008/layout/VerticalAccentList"/>
    <dgm:cxn modelId="{50ACD2BB-5540-4816-A2F9-4FA1B2978B5F}" type="presParOf" srcId="{13C33B1D-5B78-447B-AA81-400D67207887}" destId="{75AAEACC-D1F1-47AE-8F7A-FF1C34A57DDC}" srcOrd="6" destOrd="0" presId="urn:microsoft.com/office/officeart/2008/layout/VerticalAccentList"/>
    <dgm:cxn modelId="{980D5A63-3813-4C2B-B1E6-9E9E106E1B0D}" type="presParOf" srcId="{13C33B1D-5B78-447B-AA81-400D67207887}" destId="{EBD5C0E3-28B4-4989-9637-9C16C0CC2512}" srcOrd="7" destOrd="0" presId="urn:microsoft.com/office/officeart/2008/layout/VerticalAccentList"/>
    <dgm:cxn modelId="{D5C57FDE-2AC4-4866-B061-F99BB8E06632}" type="presParOf" srcId="{8E2A3E77-55E1-480F-BFBA-A4EC050D1B95}" destId="{E8F2697F-032C-41B8-A59C-244322C1E847}" srcOrd="2" destOrd="0" presId="urn:microsoft.com/office/officeart/2008/layout/VerticalAccentList"/>
    <dgm:cxn modelId="{6A1CB947-6311-4A16-B4FD-A2678B21D33B}" type="presParOf" srcId="{8E2A3E77-55E1-480F-BFBA-A4EC050D1B95}" destId="{7A29D8D3-9FCE-479D-8CEC-05E58ACFD6D5}" srcOrd="3" destOrd="0" presId="urn:microsoft.com/office/officeart/2008/layout/VerticalAccentList"/>
    <dgm:cxn modelId="{60CEF7A4-CA41-4BBC-BCF2-B4435E2D0E88}" type="presParOf" srcId="{7A29D8D3-9FCE-479D-8CEC-05E58ACFD6D5}" destId="{7AE68607-C9C5-45F4-96CB-6AF40461FFFB}" srcOrd="0" destOrd="0" presId="urn:microsoft.com/office/officeart/2008/layout/VerticalAccentList"/>
    <dgm:cxn modelId="{9F7EB3E9-DC76-4D17-AA9A-88F67C371490}" type="presParOf" srcId="{8E2A3E77-55E1-480F-BFBA-A4EC050D1B95}" destId="{ACED5A26-3CC9-4863-8206-C57BB352D152}" srcOrd="4" destOrd="0" presId="urn:microsoft.com/office/officeart/2008/layout/VerticalAccentList"/>
    <dgm:cxn modelId="{B07EFE02-9AE6-424C-BEE1-CBD6B934FC6D}" type="presParOf" srcId="{ACED5A26-3CC9-4863-8206-C57BB352D152}" destId="{42C39385-F689-4B62-B692-0856F7F51F8A}" srcOrd="0" destOrd="0" presId="urn:microsoft.com/office/officeart/2008/layout/VerticalAccentList"/>
    <dgm:cxn modelId="{D7488CDB-07C7-4EA9-8F36-107C46057ED8}" type="presParOf" srcId="{ACED5A26-3CC9-4863-8206-C57BB352D152}" destId="{644CA6EF-7132-4BFC-9D1E-B80CE08C368E}" srcOrd="1" destOrd="0" presId="urn:microsoft.com/office/officeart/2008/layout/VerticalAccentList"/>
    <dgm:cxn modelId="{2AD5C953-9BBA-4445-8483-1AA4762F6681}" type="presParOf" srcId="{ACED5A26-3CC9-4863-8206-C57BB352D152}" destId="{73AD3E68-4A9A-4D60-8D67-954EED28C145}" srcOrd="2" destOrd="0" presId="urn:microsoft.com/office/officeart/2008/layout/VerticalAccentList"/>
    <dgm:cxn modelId="{9EEE64BB-125C-480E-8383-F5A7FC47A1FB}" type="presParOf" srcId="{ACED5A26-3CC9-4863-8206-C57BB352D152}" destId="{B1C0EA6A-60E5-46BD-9B11-5921152DE6C5}" srcOrd="3" destOrd="0" presId="urn:microsoft.com/office/officeart/2008/layout/VerticalAccentList"/>
    <dgm:cxn modelId="{10F8DB90-75D7-4616-A8E2-88BEBD6F2BF4}" type="presParOf" srcId="{ACED5A26-3CC9-4863-8206-C57BB352D152}" destId="{466BEB8F-C1E9-466A-87E1-11D87DFAB9D6}" srcOrd="4" destOrd="0" presId="urn:microsoft.com/office/officeart/2008/layout/VerticalAccentList"/>
    <dgm:cxn modelId="{A30B85AD-CE09-4EDC-8C6C-985051C66AF0}" type="presParOf" srcId="{ACED5A26-3CC9-4863-8206-C57BB352D152}" destId="{0BF689D6-4F2C-4C82-A747-2EC825C974CE}" srcOrd="5" destOrd="0" presId="urn:microsoft.com/office/officeart/2008/layout/VerticalAccentList"/>
    <dgm:cxn modelId="{153CC732-A13E-464C-A59A-F3A09F6E5CE6}" type="presParOf" srcId="{ACED5A26-3CC9-4863-8206-C57BB352D152}" destId="{465319E9-097A-4B78-85B2-AF8F03740F44}" srcOrd="6" destOrd="0" presId="urn:microsoft.com/office/officeart/2008/layout/VerticalAccentList"/>
    <dgm:cxn modelId="{564FF29A-870C-4792-824C-00B57B2C1C79}" type="presParOf" srcId="{ACED5A26-3CC9-4863-8206-C57BB352D152}" destId="{133D9DCB-8A16-4EC0-95E2-F53C9A2537B5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522247-DA5B-4103-9418-45000B1EAA9F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AE054A1F-D1F9-4866-90D2-72AC61BBDE14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kumimoji="0" lang="ru-RU" sz="1400" b="1" kern="1200" cap="small" baseline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rPr>
            <a:t>Почва как тело</a:t>
          </a:r>
          <a:endParaRPr lang="ru-RU" sz="1400" kern="1200" dirty="0">
            <a:solidFill>
              <a:schemeClr val="accent3">
                <a:lumMod val="50000"/>
              </a:schemeClr>
            </a:solidFill>
          </a:endParaRPr>
        </a:p>
      </dgm:t>
    </dgm:pt>
    <dgm:pt modelId="{AA4148AD-F481-457C-A8EF-C2CD6FF27677}" type="parTrans" cxnId="{524F063C-573A-4EFC-BCE0-7F98FE6977B4}">
      <dgm:prSet/>
      <dgm:spPr/>
      <dgm:t>
        <a:bodyPr/>
        <a:lstStyle/>
        <a:p>
          <a:endParaRPr lang="ru-RU"/>
        </a:p>
      </dgm:t>
    </dgm:pt>
    <dgm:pt modelId="{8961D508-91AA-4B1C-98B9-B41CAB15416E}" type="sibTrans" cxnId="{524F063C-573A-4EFC-BCE0-7F98FE6977B4}">
      <dgm:prSet/>
      <dgm:spPr/>
      <dgm:t>
        <a:bodyPr/>
        <a:lstStyle/>
        <a:p>
          <a:endParaRPr lang="ru-RU"/>
        </a:p>
      </dgm:t>
    </dgm:pt>
    <dgm:pt modelId="{34BD83FC-896C-4B4C-9CCB-2430DF18F37A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marL="0" algn="ctr" defTabSz="914400" rtl="0" eaLnBrk="1" latinLnBrk="0" hangingPunct="1"/>
          <a:r>
            <a:rPr lang="ru-RU" sz="14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Почва как предмет труда</a:t>
          </a:r>
        </a:p>
      </dgm:t>
    </dgm:pt>
    <dgm:pt modelId="{6BECFB79-12E3-4B4A-9ED7-2673B6DD6384}" type="parTrans" cxnId="{0FDD6EF1-03E2-4A31-8A56-07E47496963F}">
      <dgm:prSet/>
      <dgm:spPr/>
      <dgm:t>
        <a:bodyPr/>
        <a:lstStyle/>
        <a:p>
          <a:endParaRPr lang="ru-RU"/>
        </a:p>
      </dgm:t>
    </dgm:pt>
    <dgm:pt modelId="{60448786-7744-45A1-BE59-8368565A6633}" type="sibTrans" cxnId="{0FDD6EF1-03E2-4A31-8A56-07E47496963F}">
      <dgm:prSet/>
      <dgm:spPr/>
      <dgm:t>
        <a:bodyPr/>
        <a:lstStyle/>
        <a:p>
          <a:endParaRPr lang="ru-RU"/>
        </a:p>
      </dgm:t>
    </dgm:pt>
    <dgm:pt modelId="{863983EE-0747-4893-9D5D-E5CC930B3517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pPr marL="0" indent="90488">
            <a:lnSpc>
              <a:spcPct val="150000"/>
            </a:lnSpc>
            <a:spcAft>
              <a:spcPts val="0"/>
            </a:spcAft>
            <a:buClr>
              <a:schemeClr val="accent3">
                <a:lumMod val="50000"/>
              </a:schemeClr>
            </a:buClr>
          </a:pPr>
          <a:r>
            <a:rPr lang="ru-RU" sz="1200" b="1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Состав (минералогический, химический, гранулометрический)</a:t>
          </a:r>
        </a:p>
      </dgm:t>
    </dgm:pt>
    <dgm:pt modelId="{514A9C3A-72E7-4D37-9E97-5357A67282AE}" type="parTrans" cxnId="{1E7E8CDB-CC4B-4D64-A133-4E05DBE019EE}">
      <dgm:prSet/>
      <dgm:spPr/>
      <dgm:t>
        <a:bodyPr/>
        <a:lstStyle/>
        <a:p>
          <a:endParaRPr lang="ru-RU"/>
        </a:p>
      </dgm:t>
    </dgm:pt>
    <dgm:pt modelId="{57C46EBD-E936-4FE2-ABEA-57A1CB78E6F1}" type="sibTrans" cxnId="{1E7E8CDB-CC4B-4D64-A133-4E05DBE019EE}">
      <dgm:prSet/>
      <dgm:spPr/>
      <dgm:t>
        <a:bodyPr/>
        <a:lstStyle/>
        <a:p>
          <a:endParaRPr lang="ru-RU"/>
        </a:p>
      </dgm:t>
    </dgm:pt>
    <dgm:pt modelId="{1EDBD48B-D1C5-4AFD-8672-5560701ED4C7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kumimoji="0" lang="ru-RU" sz="1400" b="1" kern="1200" cap="small" baseline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rPr>
            <a:t>Почва как средство труда</a:t>
          </a:r>
        </a:p>
      </dgm:t>
    </dgm:pt>
    <dgm:pt modelId="{67249485-0A5D-4A69-8864-422E7A21A61E}" type="parTrans" cxnId="{AFF7E0AF-53CE-429F-A10C-4BDA604C6793}">
      <dgm:prSet/>
      <dgm:spPr/>
      <dgm:t>
        <a:bodyPr/>
        <a:lstStyle/>
        <a:p>
          <a:endParaRPr lang="ru-RU"/>
        </a:p>
      </dgm:t>
    </dgm:pt>
    <dgm:pt modelId="{C02FDB52-7100-40C8-B4F9-453C075D00FC}" type="sibTrans" cxnId="{AFF7E0AF-53CE-429F-A10C-4BDA604C6793}">
      <dgm:prSet/>
      <dgm:spPr/>
      <dgm:t>
        <a:bodyPr/>
        <a:lstStyle/>
        <a:p>
          <a:endParaRPr lang="ru-RU"/>
        </a:p>
      </dgm:t>
    </dgm:pt>
    <dgm:pt modelId="{0DA91D3A-0AF0-488E-B51B-8F5FDBE53CB5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pPr>
            <a:lnSpc>
              <a:spcPct val="150000"/>
            </a:lnSpc>
            <a:spcAft>
              <a:spcPts val="0"/>
            </a:spcAft>
            <a:buClr>
              <a:schemeClr val="accent3">
                <a:lumMod val="50000"/>
              </a:schemeClr>
            </a:buClr>
          </a:pPr>
          <a:r>
            <a:rPr lang="ru-RU" sz="1200" b="1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Почва как источник плодородия</a:t>
          </a:r>
        </a:p>
      </dgm:t>
    </dgm:pt>
    <dgm:pt modelId="{9D4FE1DA-9882-4BAE-B8C0-DB6D09C578A5}" type="parTrans" cxnId="{FCCCBD46-A3A2-4A6B-BBE9-0B5C4B26842C}">
      <dgm:prSet/>
      <dgm:spPr/>
      <dgm:t>
        <a:bodyPr/>
        <a:lstStyle/>
        <a:p>
          <a:endParaRPr lang="ru-RU"/>
        </a:p>
      </dgm:t>
    </dgm:pt>
    <dgm:pt modelId="{DFC73CC0-2198-416E-9317-C61F28D44795}" type="sibTrans" cxnId="{FCCCBD46-A3A2-4A6B-BBE9-0B5C4B26842C}">
      <dgm:prSet/>
      <dgm:spPr/>
      <dgm:t>
        <a:bodyPr/>
        <a:lstStyle/>
        <a:p>
          <a:endParaRPr lang="ru-RU"/>
        </a:p>
      </dgm:t>
    </dgm:pt>
    <dgm:pt modelId="{D9EF92E8-1358-4A0B-820C-42F5B3B2BC57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pPr>
            <a:lnSpc>
              <a:spcPct val="150000"/>
            </a:lnSpc>
            <a:spcAft>
              <a:spcPts val="0"/>
            </a:spcAft>
            <a:buClr>
              <a:schemeClr val="accent3">
                <a:lumMod val="50000"/>
              </a:schemeClr>
            </a:buClr>
          </a:pPr>
          <a:r>
            <a:rPr lang="ru-RU" sz="1200" b="1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Почва как объект агротехнологий </a:t>
          </a:r>
        </a:p>
      </dgm:t>
    </dgm:pt>
    <dgm:pt modelId="{DD1C6470-80F5-40DA-8E4C-390FF32A70C6}" type="parTrans" cxnId="{663D0344-0487-4782-81BE-38255EF993C0}">
      <dgm:prSet/>
      <dgm:spPr/>
      <dgm:t>
        <a:bodyPr/>
        <a:lstStyle/>
        <a:p>
          <a:endParaRPr lang="ru-RU"/>
        </a:p>
      </dgm:t>
    </dgm:pt>
    <dgm:pt modelId="{8D970E24-0D60-4BA6-A6A4-1DB365AA3D15}" type="sibTrans" cxnId="{663D0344-0487-4782-81BE-38255EF993C0}">
      <dgm:prSet/>
      <dgm:spPr/>
      <dgm:t>
        <a:bodyPr/>
        <a:lstStyle/>
        <a:p>
          <a:endParaRPr lang="ru-RU"/>
        </a:p>
      </dgm:t>
    </dgm:pt>
    <dgm:pt modelId="{00D36393-0B4F-4FCB-9D97-F6B8EFE3B284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pPr marL="90488" indent="88900" algn="l">
            <a:lnSpc>
              <a:spcPct val="150000"/>
            </a:lnSpc>
            <a:spcAft>
              <a:spcPts val="0"/>
            </a:spcAft>
            <a:buClr>
              <a:schemeClr val="accent3">
                <a:lumMod val="50000"/>
              </a:schemeClr>
            </a:buClr>
            <a:buFont typeface="Arial" panose="020B0604020202020204" pitchFamily="34" charset="0"/>
            <a:buChar char="•"/>
          </a:pPr>
          <a:r>
            <a:rPr lang="ru-RU" sz="1200" b="1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200" b="1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Почвенные наслоения на объекте-носителе</a:t>
          </a:r>
        </a:p>
      </dgm:t>
    </dgm:pt>
    <dgm:pt modelId="{D8371B5B-02DA-4E9D-BA98-2968FB7E65F9}" type="parTrans" cxnId="{513FEEA2-B392-4A83-9176-3FFBB9016858}">
      <dgm:prSet/>
      <dgm:spPr/>
      <dgm:t>
        <a:bodyPr/>
        <a:lstStyle/>
        <a:p>
          <a:endParaRPr lang="ru-RU"/>
        </a:p>
      </dgm:t>
    </dgm:pt>
    <dgm:pt modelId="{6F9D52F0-01FC-40FA-8DB9-63EC0A8A9DA6}" type="sibTrans" cxnId="{513FEEA2-B392-4A83-9176-3FFBB9016858}">
      <dgm:prSet/>
      <dgm:spPr/>
      <dgm:t>
        <a:bodyPr/>
        <a:lstStyle/>
        <a:p>
          <a:endParaRPr lang="ru-RU"/>
        </a:p>
      </dgm:t>
    </dgm:pt>
    <dgm:pt modelId="{D856EE86-4370-4796-AA0A-9B0601AE8A6F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pPr marL="90488" indent="88900" algn="l">
            <a:lnSpc>
              <a:spcPct val="150000"/>
            </a:lnSpc>
            <a:spcAft>
              <a:spcPts val="0"/>
            </a:spcAft>
            <a:buClr>
              <a:schemeClr val="accent3">
                <a:lumMod val="50000"/>
              </a:schemeClr>
            </a:buClr>
            <a:buFont typeface="Arial" panose="020B0604020202020204" pitchFamily="34" charset="0"/>
            <a:buChar char="•"/>
          </a:pPr>
          <a:r>
            <a:rPr lang="ru-RU" sz="1200" b="1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Почва как компонент естественных и искусственных ландшафтов (объект окружающей среды)</a:t>
          </a:r>
        </a:p>
      </dgm:t>
    </dgm:pt>
    <dgm:pt modelId="{1E60EBC6-96BA-40F8-BBA9-A7739B7C8735}" type="parTrans" cxnId="{B59FF7F6-567D-4218-A095-C684B53F0116}">
      <dgm:prSet/>
      <dgm:spPr/>
      <dgm:t>
        <a:bodyPr/>
        <a:lstStyle/>
        <a:p>
          <a:endParaRPr lang="ru-RU"/>
        </a:p>
      </dgm:t>
    </dgm:pt>
    <dgm:pt modelId="{0166525D-55F2-4800-94FA-74BA36B57D3D}" type="sibTrans" cxnId="{B59FF7F6-567D-4218-A095-C684B53F0116}">
      <dgm:prSet/>
      <dgm:spPr/>
      <dgm:t>
        <a:bodyPr/>
        <a:lstStyle/>
        <a:p>
          <a:endParaRPr lang="ru-RU"/>
        </a:p>
      </dgm:t>
    </dgm:pt>
    <dgm:pt modelId="{BD264E5B-89CF-49D4-A3B6-4A301EA3F7D2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pPr marL="0" indent="90488">
            <a:lnSpc>
              <a:spcPct val="150000"/>
            </a:lnSpc>
            <a:spcAft>
              <a:spcPts val="0"/>
            </a:spcAft>
            <a:buClr>
              <a:schemeClr val="accent3">
                <a:lumMod val="50000"/>
              </a:schemeClr>
            </a:buClr>
          </a:pPr>
          <a:r>
            <a:rPr lang="ru-RU" sz="1200" b="1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Свойства (физические, химические, физико-химические, агрохимические, биологические)</a:t>
          </a:r>
        </a:p>
      </dgm:t>
    </dgm:pt>
    <dgm:pt modelId="{081DA050-AFEC-4B2E-9D93-4A170FB3C538}" type="parTrans" cxnId="{92EFC366-5B01-4F0A-A4D5-2ADA7109FB3C}">
      <dgm:prSet/>
      <dgm:spPr/>
      <dgm:t>
        <a:bodyPr/>
        <a:lstStyle/>
        <a:p>
          <a:endParaRPr lang="ru-RU"/>
        </a:p>
      </dgm:t>
    </dgm:pt>
    <dgm:pt modelId="{1FFEB063-273F-4BB2-B426-1CD2CF081C7A}" type="sibTrans" cxnId="{92EFC366-5B01-4F0A-A4D5-2ADA7109FB3C}">
      <dgm:prSet/>
      <dgm:spPr/>
      <dgm:t>
        <a:bodyPr/>
        <a:lstStyle/>
        <a:p>
          <a:endParaRPr lang="ru-RU"/>
        </a:p>
      </dgm:t>
    </dgm:pt>
    <dgm:pt modelId="{BE2CA379-ECCE-45A1-8C74-3A1B05174F46}" type="pres">
      <dgm:prSet presAssocID="{77522247-DA5B-4103-9418-45000B1EAA9F}" presName="Name0" presStyleCnt="0">
        <dgm:presLayoutVars>
          <dgm:dir/>
          <dgm:animLvl val="lvl"/>
          <dgm:resizeHandles val="exact"/>
        </dgm:presLayoutVars>
      </dgm:prSet>
      <dgm:spPr/>
    </dgm:pt>
    <dgm:pt modelId="{3454C2D3-DD4B-4E50-AF31-1BDB7A6C9361}" type="pres">
      <dgm:prSet presAssocID="{AE054A1F-D1F9-4866-90D2-72AC61BBDE14}" presName="composite" presStyleCnt="0"/>
      <dgm:spPr/>
    </dgm:pt>
    <dgm:pt modelId="{D4020A0D-B07B-45AF-B139-4A87EA3F9DA1}" type="pres">
      <dgm:prSet presAssocID="{AE054A1F-D1F9-4866-90D2-72AC61BBDE14}" presName="parTx" presStyleLbl="alignNode1" presStyleIdx="0" presStyleCnt="3" custScaleY="108818">
        <dgm:presLayoutVars>
          <dgm:chMax val="0"/>
          <dgm:chPref val="0"/>
          <dgm:bulletEnabled val="1"/>
        </dgm:presLayoutVars>
      </dgm:prSet>
      <dgm:spPr/>
    </dgm:pt>
    <dgm:pt modelId="{593BBDC7-2956-4DBB-96C9-E7D2DEDC3BD6}" type="pres">
      <dgm:prSet presAssocID="{AE054A1F-D1F9-4866-90D2-72AC61BBDE14}" presName="desTx" presStyleLbl="alignAccFollowNode1" presStyleIdx="0" presStyleCnt="3">
        <dgm:presLayoutVars>
          <dgm:bulletEnabled val="1"/>
        </dgm:presLayoutVars>
      </dgm:prSet>
      <dgm:spPr/>
    </dgm:pt>
    <dgm:pt modelId="{61CC4615-768D-4169-ADED-2B57582113C3}" type="pres">
      <dgm:prSet presAssocID="{8961D508-91AA-4B1C-98B9-B41CAB15416E}" presName="space" presStyleCnt="0"/>
      <dgm:spPr/>
    </dgm:pt>
    <dgm:pt modelId="{A746B9D4-5DE4-4895-87B3-2514905A9349}" type="pres">
      <dgm:prSet presAssocID="{34BD83FC-896C-4B4C-9CCB-2430DF18F37A}" presName="composite" presStyleCnt="0"/>
      <dgm:spPr/>
    </dgm:pt>
    <dgm:pt modelId="{717192C9-00EE-490C-8634-32B1CDDF7565}" type="pres">
      <dgm:prSet presAssocID="{34BD83FC-896C-4B4C-9CCB-2430DF18F37A}" presName="parTx" presStyleLbl="alignNode1" presStyleIdx="1" presStyleCnt="3" custLinFactNeighborX="0" custLinFactNeighborY="-42283">
        <dgm:presLayoutVars>
          <dgm:chMax val="0"/>
          <dgm:chPref val="0"/>
          <dgm:bulletEnabled val="1"/>
        </dgm:presLayoutVars>
      </dgm:prSet>
      <dgm:spPr/>
    </dgm:pt>
    <dgm:pt modelId="{E8C950C7-4B65-4946-ABC6-ABBA30113018}" type="pres">
      <dgm:prSet presAssocID="{34BD83FC-896C-4B4C-9CCB-2430DF18F37A}" presName="desTx" presStyleLbl="alignAccFollowNode1" presStyleIdx="1" presStyleCnt="3">
        <dgm:presLayoutVars>
          <dgm:bulletEnabled val="1"/>
        </dgm:presLayoutVars>
      </dgm:prSet>
      <dgm:spPr/>
    </dgm:pt>
    <dgm:pt modelId="{33DDB1C3-1B6E-4FB3-918F-98C8034A839C}" type="pres">
      <dgm:prSet presAssocID="{60448786-7744-45A1-BE59-8368565A6633}" presName="space" presStyleCnt="0"/>
      <dgm:spPr/>
    </dgm:pt>
    <dgm:pt modelId="{9028894A-748E-4C18-A080-21A147E5DDE7}" type="pres">
      <dgm:prSet presAssocID="{1EDBD48B-D1C5-4AFD-8672-5560701ED4C7}" presName="composite" presStyleCnt="0"/>
      <dgm:spPr/>
    </dgm:pt>
    <dgm:pt modelId="{A64445EB-1B12-40B8-B08E-8A8DE82F143B}" type="pres">
      <dgm:prSet presAssocID="{1EDBD48B-D1C5-4AFD-8672-5560701ED4C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8DEE64B-26CF-4FEE-BD51-E9523FE492F2}" type="pres">
      <dgm:prSet presAssocID="{1EDBD48B-D1C5-4AFD-8672-5560701ED4C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F10FEF0B-2C63-4FE3-B47F-2A677EA5414C}" type="presOf" srcId="{0DA91D3A-0AF0-488E-B51B-8F5FDBE53CB5}" destId="{08DEE64B-26CF-4FEE-BD51-E9523FE492F2}" srcOrd="0" destOrd="0" presId="urn:microsoft.com/office/officeart/2005/8/layout/hList1"/>
    <dgm:cxn modelId="{0B8C2E12-3B41-4AB4-BD55-E359DE0DFBC4}" type="presOf" srcId="{D856EE86-4370-4796-AA0A-9B0601AE8A6F}" destId="{593BBDC7-2956-4DBB-96C9-E7D2DEDC3BD6}" srcOrd="0" destOrd="1" presId="urn:microsoft.com/office/officeart/2005/8/layout/hList1"/>
    <dgm:cxn modelId="{8814E926-2A60-4050-ADC1-0C3DEFE2586B}" type="presOf" srcId="{863983EE-0747-4893-9D5D-E5CC930B3517}" destId="{E8C950C7-4B65-4946-ABC6-ABBA30113018}" srcOrd="0" destOrd="0" presId="urn:microsoft.com/office/officeart/2005/8/layout/hList1"/>
    <dgm:cxn modelId="{CF31F826-0E64-407D-88DD-A4E3DAFA62E5}" type="presOf" srcId="{77522247-DA5B-4103-9418-45000B1EAA9F}" destId="{BE2CA379-ECCE-45A1-8C74-3A1B05174F46}" srcOrd="0" destOrd="0" presId="urn:microsoft.com/office/officeart/2005/8/layout/hList1"/>
    <dgm:cxn modelId="{524F063C-573A-4EFC-BCE0-7F98FE6977B4}" srcId="{77522247-DA5B-4103-9418-45000B1EAA9F}" destId="{AE054A1F-D1F9-4866-90D2-72AC61BBDE14}" srcOrd="0" destOrd="0" parTransId="{AA4148AD-F481-457C-A8EF-C2CD6FF27677}" sibTransId="{8961D508-91AA-4B1C-98B9-B41CAB15416E}"/>
    <dgm:cxn modelId="{D64FC33E-DF20-47B9-8E50-1D3295B59712}" type="presOf" srcId="{D9EF92E8-1358-4A0B-820C-42F5B3B2BC57}" destId="{08DEE64B-26CF-4FEE-BD51-E9523FE492F2}" srcOrd="0" destOrd="1" presId="urn:microsoft.com/office/officeart/2005/8/layout/hList1"/>
    <dgm:cxn modelId="{663D0344-0487-4782-81BE-38255EF993C0}" srcId="{1EDBD48B-D1C5-4AFD-8672-5560701ED4C7}" destId="{D9EF92E8-1358-4A0B-820C-42F5B3B2BC57}" srcOrd="1" destOrd="0" parTransId="{DD1C6470-80F5-40DA-8E4C-390FF32A70C6}" sibTransId="{8D970E24-0D60-4BA6-A6A4-1DB365AA3D15}"/>
    <dgm:cxn modelId="{FCCCBD46-A3A2-4A6B-BBE9-0B5C4B26842C}" srcId="{1EDBD48B-D1C5-4AFD-8672-5560701ED4C7}" destId="{0DA91D3A-0AF0-488E-B51B-8F5FDBE53CB5}" srcOrd="0" destOrd="0" parTransId="{9D4FE1DA-9882-4BAE-B8C0-DB6D09C578A5}" sibTransId="{DFC73CC0-2198-416E-9317-C61F28D44795}"/>
    <dgm:cxn modelId="{92EFC366-5B01-4F0A-A4D5-2ADA7109FB3C}" srcId="{34BD83FC-896C-4B4C-9CCB-2430DF18F37A}" destId="{BD264E5B-89CF-49D4-A3B6-4A301EA3F7D2}" srcOrd="1" destOrd="0" parTransId="{081DA050-AFEC-4B2E-9D93-4A170FB3C538}" sibTransId="{1FFEB063-273F-4BB2-B426-1CD2CF081C7A}"/>
    <dgm:cxn modelId="{21E23367-6CB4-4CCD-BC96-C93335DB594E}" type="presOf" srcId="{34BD83FC-896C-4B4C-9CCB-2430DF18F37A}" destId="{717192C9-00EE-490C-8634-32B1CDDF7565}" srcOrd="0" destOrd="0" presId="urn:microsoft.com/office/officeart/2005/8/layout/hList1"/>
    <dgm:cxn modelId="{83D13774-EC1C-40FF-9249-DF0709FCE472}" type="presOf" srcId="{00D36393-0B4F-4FCB-9D97-F6B8EFE3B284}" destId="{593BBDC7-2956-4DBB-96C9-E7D2DEDC3BD6}" srcOrd="0" destOrd="0" presId="urn:microsoft.com/office/officeart/2005/8/layout/hList1"/>
    <dgm:cxn modelId="{FB612A98-4D7A-4A75-88C4-5870DA2BD8C4}" type="presOf" srcId="{1EDBD48B-D1C5-4AFD-8672-5560701ED4C7}" destId="{A64445EB-1B12-40B8-B08E-8A8DE82F143B}" srcOrd="0" destOrd="0" presId="urn:microsoft.com/office/officeart/2005/8/layout/hList1"/>
    <dgm:cxn modelId="{D28E589E-E230-45A8-BE11-26EBE19A81FD}" type="presOf" srcId="{BD264E5B-89CF-49D4-A3B6-4A301EA3F7D2}" destId="{E8C950C7-4B65-4946-ABC6-ABBA30113018}" srcOrd="0" destOrd="1" presId="urn:microsoft.com/office/officeart/2005/8/layout/hList1"/>
    <dgm:cxn modelId="{513FEEA2-B392-4A83-9176-3FFBB9016858}" srcId="{AE054A1F-D1F9-4866-90D2-72AC61BBDE14}" destId="{00D36393-0B4F-4FCB-9D97-F6B8EFE3B284}" srcOrd="0" destOrd="0" parTransId="{D8371B5B-02DA-4E9D-BA98-2968FB7E65F9}" sibTransId="{6F9D52F0-01FC-40FA-8DB9-63EC0A8A9DA6}"/>
    <dgm:cxn modelId="{AFF7E0AF-53CE-429F-A10C-4BDA604C6793}" srcId="{77522247-DA5B-4103-9418-45000B1EAA9F}" destId="{1EDBD48B-D1C5-4AFD-8672-5560701ED4C7}" srcOrd="2" destOrd="0" parTransId="{67249485-0A5D-4A69-8864-422E7A21A61E}" sibTransId="{C02FDB52-7100-40C8-B4F9-453C075D00FC}"/>
    <dgm:cxn modelId="{40597FB9-4C4A-493D-B8F3-52535DC881F2}" type="presOf" srcId="{AE054A1F-D1F9-4866-90D2-72AC61BBDE14}" destId="{D4020A0D-B07B-45AF-B139-4A87EA3F9DA1}" srcOrd="0" destOrd="0" presId="urn:microsoft.com/office/officeart/2005/8/layout/hList1"/>
    <dgm:cxn modelId="{1E7E8CDB-CC4B-4D64-A133-4E05DBE019EE}" srcId="{34BD83FC-896C-4B4C-9CCB-2430DF18F37A}" destId="{863983EE-0747-4893-9D5D-E5CC930B3517}" srcOrd="0" destOrd="0" parTransId="{514A9C3A-72E7-4D37-9E97-5357A67282AE}" sibTransId="{57C46EBD-E936-4FE2-ABEA-57A1CB78E6F1}"/>
    <dgm:cxn modelId="{0FDD6EF1-03E2-4A31-8A56-07E47496963F}" srcId="{77522247-DA5B-4103-9418-45000B1EAA9F}" destId="{34BD83FC-896C-4B4C-9CCB-2430DF18F37A}" srcOrd="1" destOrd="0" parTransId="{6BECFB79-12E3-4B4A-9ED7-2673B6DD6384}" sibTransId="{60448786-7744-45A1-BE59-8368565A6633}"/>
    <dgm:cxn modelId="{B59FF7F6-567D-4218-A095-C684B53F0116}" srcId="{AE054A1F-D1F9-4866-90D2-72AC61BBDE14}" destId="{D856EE86-4370-4796-AA0A-9B0601AE8A6F}" srcOrd="1" destOrd="0" parTransId="{1E60EBC6-96BA-40F8-BBA9-A7739B7C8735}" sibTransId="{0166525D-55F2-4800-94FA-74BA36B57D3D}"/>
    <dgm:cxn modelId="{43421D8A-F07C-4ABE-AD83-32BB1E93DE43}" type="presParOf" srcId="{BE2CA379-ECCE-45A1-8C74-3A1B05174F46}" destId="{3454C2D3-DD4B-4E50-AF31-1BDB7A6C9361}" srcOrd="0" destOrd="0" presId="urn:microsoft.com/office/officeart/2005/8/layout/hList1"/>
    <dgm:cxn modelId="{FDE01204-3BE3-488C-A29E-56CFAF4A2C53}" type="presParOf" srcId="{3454C2D3-DD4B-4E50-AF31-1BDB7A6C9361}" destId="{D4020A0D-B07B-45AF-B139-4A87EA3F9DA1}" srcOrd="0" destOrd="0" presId="urn:microsoft.com/office/officeart/2005/8/layout/hList1"/>
    <dgm:cxn modelId="{2610C564-7109-482C-A38F-FD3E36EF45D7}" type="presParOf" srcId="{3454C2D3-DD4B-4E50-AF31-1BDB7A6C9361}" destId="{593BBDC7-2956-4DBB-96C9-E7D2DEDC3BD6}" srcOrd="1" destOrd="0" presId="urn:microsoft.com/office/officeart/2005/8/layout/hList1"/>
    <dgm:cxn modelId="{AC215457-F237-410D-A989-36F7F46ADE4B}" type="presParOf" srcId="{BE2CA379-ECCE-45A1-8C74-3A1B05174F46}" destId="{61CC4615-768D-4169-ADED-2B57582113C3}" srcOrd="1" destOrd="0" presId="urn:microsoft.com/office/officeart/2005/8/layout/hList1"/>
    <dgm:cxn modelId="{D98A921D-A6A0-48E9-8FAB-158333FFDFF3}" type="presParOf" srcId="{BE2CA379-ECCE-45A1-8C74-3A1B05174F46}" destId="{A746B9D4-5DE4-4895-87B3-2514905A9349}" srcOrd="2" destOrd="0" presId="urn:microsoft.com/office/officeart/2005/8/layout/hList1"/>
    <dgm:cxn modelId="{12CE139B-FAC6-4542-AC20-1D9CFAE63286}" type="presParOf" srcId="{A746B9D4-5DE4-4895-87B3-2514905A9349}" destId="{717192C9-00EE-490C-8634-32B1CDDF7565}" srcOrd="0" destOrd="0" presId="urn:microsoft.com/office/officeart/2005/8/layout/hList1"/>
    <dgm:cxn modelId="{32FE0658-B782-41C6-921A-42FFF9160B8E}" type="presParOf" srcId="{A746B9D4-5DE4-4895-87B3-2514905A9349}" destId="{E8C950C7-4B65-4946-ABC6-ABBA30113018}" srcOrd="1" destOrd="0" presId="urn:microsoft.com/office/officeart/2005/8/layout/hList1"/>
    <dgm:cxn modelId="{E7BB8BE1-6BEB-4D49-A1B4-E3119B49ABF7}" type="presParOf" srcId="{BE2CA379-ECCE-45A1-8C74-3A1B05174F46}" destId="{33DDB1C3-1B6E-4FB3-918F-98C8034A839C}" srcOrd="3" destOrd="0" presId="urn:microsoft.com/office/officeart/2005/8/layout/hList1"/>
    <dgm:cxn modelId="{47913613-631C-4DFF-B0FD-67C008513148}" type="presParOf" srcId="{BE2CA379-ECCE-45A1-8C74-3A1B05174F46}" destId="{9028894A-748E-4C18-A080-21A147E5DDE7}" srcOrd="4" destOrd="0" presId="urn:microsoft.com/office/officeart/2005/8/layout/hList1"/>
    <dgm:cxn modelId="{0F995583-CC65-489A-87B3-35B720DA2818}" type="presParOf" srcId="{9028894A-748E-4C18-A080-21A147E5DDE7}" destId="{A64445EB-1B12-40B8-B08E-8A8DE82F143B}" srcOrd="0" destOrd="0" presId="urn:microsoft.com/office/officeart/2005/8/layout/hList1"/>
    <dgm:cxn modelId="{4E5B993E-7E5E-4508-ACE8-987C13DF2248}" type="presParOf" srcId="{9028894A-748E-4C18-A080-21A147E5DDE7}" destId="{08DEE64B-26CF-4FEE-BD51-E9523FE492F2}" srcOrd="1" destOrd="0" presId="urn:microsoft.com/office/officeart/2005/8/layout/h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8EF3C0-85B3-4266-862F-348E426C5683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12C7BE-B9FA-4E8A-8EA3-AAB588F1E284}">
      <dgm:prSet phldrT="[Текст]" custT="1"/>
      <dgm:spPr>
        <a:ln>
          <a:solidFill>
            <a:schemeClr val="bg1"/>
          </a:solidFill>
        </a:ln>
      </dgm:spPr>
      <dgm:t>
        <a:bodyPr/>
        <a:lstStyle/>
        <a:p>
          <a:r>
            <a:rPr lang="ru-RU" sz="16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Понятийный аппарат</a:t>
          </a:r>
        </a:p>
      </dgm:t>
    </dgm:pt>
    <dgm:pt modelId="{978573A1-2697-48DB-9B99-0554BE5C4B5D}" type="parTrans" cxnId="{B4021451-2908-425A-A65E-FB549B1FDD08}">
      <dgm:prSet/>
      <dgm:spPr/>
      <dgm:t>
        <a:bodyPr/>
        <a:lstStyle/>
        <a:p>
          <a:endParaRPr lang="ru-RU"/>
        </a:p>
      </dgm:t>
    </dgm:pt>
    <dgm:pt modelId="{4CD32147-491D-4DE1-A7A0-F0F29AFB031D}" type="sibTrans" cxnId="{B4021451-2908-425A-A65E-FB549B1FDD08}">
      <dgm:prSet/>
      <dgm:spPr/>
      <dgm:t>
        <a:bodyPr/>
        <a:lstStyle/>
        <a:p>
          <a:endParaRPr lang="ru-RU"/>
        </a:p>
      </dgm:t>
    </dgm:pt>
    <dgm:pt modelId="{DC9E19B1-4181-42F7-8ECB-EFF9BDEDCE7A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marL="90488" indent="0"/>
          <a:r>
            <a:rPr lang="ru-RU" sz="12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Отсутствуют критерии установления факта порчи почв, определения степени причиненного вреда</a:t>
          </a:r>
        </a:p>
      </dgm:t>
    </dgm:pt>
    <dgm:pt modelId="{BE059449-835B-4189-889F-FBD5221AB792}" type="parTrans" cxnId="{A8160150-4720-401C-90AC-E5185895DC85}">
      <dgm:prSet/>
      <dgm:spPr/>
      <dgm:t>
        <a:bodyPr/>
        <a:lstStyle/>
        <a:p>
          <a:endParaRPr lang="ru-RU"/>
        </a:p>
      </dgm:t>
    </dgm:pt>
    <dgm:pt modelId="{23805852-3075-47C1-8DD1-751ABC29ACF5}" type="sibTrans" cxnId="{A8160150-4720-401C-90AC-E5185895DC85}">
      <dgm:prSet/>
      <dgm:spPr/>
      <dgm:t>
        <a:bodyPr/>
        <a:lstStyle/>
        <a:p>
          <a:endParaRPr lang="ru-RU"/>
        </a:p>
      </dgm:t>
    </dgm:pt>
    <dgm:pt modelId="{32FE87F7-7DEC-48D6-959F-5C9B4D6B2763}">
      <dgm:prSet phldrT="[Текст]" custT="1"/>
      <dgm:spPr/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038AE93C-5975-4407-B6A5-BA4D359782BB}" type="parTrans" cxnId="{A60B43A9-D95A-4897-94EB-D6E7C18E00EB}">
      <dgm:prSet/>
      <dgm:spPr/>
      <dgm:t>
        <a:bodyPr/>
        <a:lstStyle/>
        <a:p>
          <a:endParaRPr lang="ru-RU"/>
        </a:p>
      </dgm:t>
    </dgm:pt>
    <dgm:pt modelId="{5C56043D-C7B4-40CB-86FA-7D6DE49ECB0B}" type="sibTrans" cxnId="{A60B43A9-D95A-4897-94EB-D6E7C18E00EB}">
      <dgm:prSet/>
      <dgm:spPr/>
      <dgm:t>
        <a:bodyPr/>
        <a:lstStyle/>
        <a:p>
          <a:endParaRPr lang="ru-RU"/>
        </a:p>
      </dgm:t>
    </dgm:pt>
    <dgm:pt modelId="{22FE061E-3839-426D-9027-B98C60336326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marL="90488" indent="0">
            <a:spcAft>
              <a:spcPct val="35000"/>
            </a:spcAft>
          </a:pPr>
          <a:r>
            <a:rPr lang="ru-RU" sz="1200" b="1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Отсутствие нормативных методов, ошибки, противоречия</a:t>
          </a:r>
        </a:p>
      </dgm:t>
    </dgm:pt>
    <dgm:pt modelId="{9F3AE06D-B8E4-445F-B7AE-9B9F15056126}" type="parTrans" cxnId="{72F23AA2-1E85-40D1-833D-352152FF78DE}">
      <dgm:prSet/>
      <dgm:spPr/>
      <dgm:t>
        <a:bodyPr/>
        <a:lstStyle/>
        <a:p>
          <a:endParaRPr lang="ru-RU"/>
        </a:p>
      </dgm:t>
    </dgm:pt>
    <dgm:pt modelId="{FD2CBA86-F1E6-4125-BF3E-C8A01FC961E1}" type="sibTrans" cxnId="{72F23AA2-1E85-40D1-833D-352152FF78DE}">
      <dgm:prSet/>
      <dgm:spPr/>
      <dgm:t>
        <a:bodyPr/>
        <a:lstStyle/>
        <a:p>
          <a:endParaRPr lang="ru-RU"/>
        </a:p>
      </dgm:t>
    </dgm:pt>
    <dgm:pt modelId="{B1AC5994-37F1-4402-82C7-8B572FD70A5B}">
      <dgm:prSet phldrT="[Текст]" custT="1"/>
      <dgm:spPr/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Информационные ресурсы</a:t>
          </a:r>
        </a:p>
      </dgm:t>
    </dgm:pt>
    <dgm:pt modelId="{92294CFD-FDA4-467C-AC7E-6395241B53D6}" type="parTrans" cxnId="{4361FFB1-8AD2-40B4-B583-9E873B9E21AC}">
      <dgm:prSet/>
      <dgm:spPr/>
      <dgm:t>
        <a:bodyPr/>
        <a:lstStyle/>
        <a:p>
          <a:endParaRPr lang="ru-RU"/>
        </a:p>
      </dgm:t>
    </dgm:pt>
    <dgm:pt modelId="{040C7D85-00FB-4EBC-8E48-02DD82264124}" type="sibTrans" cxnId="{4361FFB1-8AD2-40B4-B583-9E873B9E21AC}">
      <dgm:prSet/>
      <dgm:spPr/>
      <dgm:t>
        <a:bodyPr/>
        <a:lstStyle/>
        <a:p>
          <a:endParaRPr lang="ru-RU"/>
        </a:p>
      </dgm:t>
    </dgm:pt>
    <dgm:pt modelId="{ABB7248C-F85E-412A-B6F2-116A9140E646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marL="90488" indent="0">
            <a:spcAft>
              <a:spcPts val="0"/>
            </a:spcAft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Отсутствие, неполнота, ошибочность и противоречивость имеющихся источников информации </a:t>
          </a:r>
        </a:p>
      </dgm:t>
    </dgm:pt>
    <dgm:pt modelId="{AE9056CD-275C-4952-81AD-93CD295513D9}" type="parTrans" cxnId="{39C1BC68-27ED-4E6B-9FF3-5B72FEAD81D7}">
      <dgm:prSet/>
      <dgm:spPr/>
      <dgm:t>
        <a:bodyPr/>
        <a:lstStyle/>
        <a:p>
          <a:endParaRPr lang="ru-RU"/>
        </a:p>
      </dgm:t>
    </dgm:pt>
    <dgm:pt modelId="{5907BA63-E3F7-443D-B288-EAC96CA254CA}" type="sibTrans" cxnId="{39C1BC68-27ED-4E6B-9FF3-5B72FEAD81D7}">
      <dgm:prSet/>
      <dgm:spPr/>
      <dgm:t>
        <a:bodyPr/>
        <a:lstStyle/>
        <a:p>
          <a:endParaRPr lang="ru-RU"/>
        </a:p>
      </dgm:t>
    </dgm:pt>
    <dgm:pt modelId="{EDB01047-CF87-4F9E-A0ED-A994A0150ECC}" type="pres">
      <dgm:prSet presAssocID="{788EF3C0-85B3-4266-862F-348E426C5683}" presName="Name0" presStyleCnt="0">
        <dgm:presLayoutVars>
          <dgm:chMax/>
          <dgm:chPref/>
          <dgm:dir/>
        </dgm:presLayoutVars>
      </dgm:prSet>
      <dgm:spPr/>
    </dgm:pt>
    <dgm:pt modelId="{25366AA3-964D-4668-89B2-D46BF3DCA162}" type="pres">
      <dgm:prSet presAssocID="{0012C7BE-B9FA-4E8A-8EA3-AAB588F1E284}" presName="parenttextcomposite" presStyleCnt="0"/>
      <dgm:spPr/>
    </dgm:pt>
    <dgm:pt modelId="{307DDFF9-2AE1-48EC-9BB8-6161A42CCC82}" type="pres">
      <dgm:prSet presAssocID="{0012C7BE-B9FA-4E8A-8EA3-AAB588F1E284}" presName="parenttext" presStyleLbl="revTx" presStyleIdx="0" presStyleCnt="3">
        <dgm:presLayoutVars>
          <dgm:chMax/>
          <dgm:chPref val="2"/>
          <dgm:bulletEnabled val="1"/>
        </dgm:presLayoutVars>
      </dgm:prSet>
      <dgm:spPr/>
    </dgm:pt>
    <dgm:pt modelId="{6F59504A-35B9-46DD-AEC0-1FFF52CABCBC}" type="pres">
      <dgm:prSet presAssocID="{0012C7BE-B9FA-4E8A-8EA3-AAB588F1E284}" presName="composite" presStyleCnt="0"/>
      <dgm:spPr/>
    </dgm:pt>
    <dgm:pt modelId="{5FBE150C-A756-40BE-AD61-050B298D53E4}" type="pres">
      <dgm:prSet presAssocID="{0012C7BE-B9FA-4E8A-8EA3-AAB588F1E284}" presName="chevron1" presStyleLbl="alignNode1" presStyleIdx="0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C66A67D5-363B-4089-9CA1-F0BD1F800B40}" type="pres">
      <dgm:prSet presAssocID="{0012C7BE-B9FA-4E8A-8EA3-AAB588F1E284}" presName="chevron2" presStyleLbl="alignNode1" presStyleIdx="1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9221D013-71DC-48AF-803E-A2FF7D625DA7}" type="pres">
      <dgm:prSet presAssocID="{0012C7BE-B9FA-4E8A-8EA3-AAB588F1E284}" presName="chevron3" presStyleLbl="alignNode1" presStyleIdx="2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9695FEB5-AE87-4F79-A4DF-F426709FB1B7}" type="pres">
      <dgm:prSet presAssocID="{0012C7BE-B9FA-4E8A-8EA3-AAB588F1E284}" presName="chevron4" presStyleLbl="alignNode1" presStyleIdx="3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C3D93F9E-AEB5-44A7-BC76-BD4AB0FA147D}" type="pres">
      <dgm:prSet presAssocID="{0012C7BE-B9FA-4E8A-8EA3-AAB588F1E284}" presName="chevron5" presStyleLbl="alignNode1" presStyleIdx="4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7D6F9806-276A-4300-B5B8-A3129704426D}" type="pres">
      <dgm:prSet presAssocID="{0012C7BE-B9FA-4E8A-8EA3-AAB588F1E284}" presName="chevron6" presStyleLbl="alignNode1" presStyleIdx="5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AB9A7EC3-8FDC-46AA-B8DC-CCA19A6A57CE}" type="pres">
      <dgm:prSet presAssocID="{0012C7BE-B9FA-4E8A-8EA3-AAB588F1E284}" presName="chevron7" presStyleLbl="alignNode1" presStyleIdx="6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D93DBFB3-C71F-422D-BBB6-5C19861C948C}" type="pres">
      <dgm:prSet presAssocID="{0012C7BE-B9FA-4E8A-8EA3-AAB588F1E284}" presName="childtext" presStyleLbl="solidFgAcc1" presStyleIdx="0" presStyleCnt="3" custScaleX="102497">
        <dgm:presLayoutVars>
          <dgm:chMax/>
          <dgm:chPref val="0"/>
          <dgm:bulletEnabled val="1"/>
        </dgm:presLayoutVars>
      </dgm:prSet>
      <dgm:spPr/>
    </dgm:pt>
    <dgm:pt modelId="{2F9D2B75-BE8D-4CF7-8543-F1997AB76C8E}" type="pres">
      <dgm:prSet presAssocID="{4CD32147-491D-4DE1-A7A0-F0F29AFB031D}" presName="sibTrans" presStyleCnt="0"/>
      <dgm:spPr/>
    </dgm:pt>
    <dgm:pt modelId="{769980D9-4A7D-49AD-BE89-AA8326AD7CBD}" type="pres">
      <dgm:prSet presAssocID="{32FE87F7-7DEC-48D6-959F-5C9B4D6B2763}" presName="parenttextcomposite" presStyleCnt="0"/>
      <dgm:spPr/>
    </dgm:pt>
    <dgm:pt modelId="{14C65C16-D624-4FB8-9AF3-905BE463B82A}" type="pres">
      <dgm:prSet presAssocID="{32FE87F7-7DEC-48D6-959F-5C9B4D6B2763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DA0E83FF-73D3-4D75-967C-C84821EE21AA}" type="pres">
      <dgm:prSet presAssocID="{32FE87F7-7DEC-48D6-959F-5C9B4D6B2763}" presName="composite" presStyleCnt="0"/>
      <dgm:spPr/>
    </dgm:pt>
    <dgm:pt modelId="{2F8F6F3E-58AF-4654-B7C4-DC641A5F91E9}" type="pres">
      <dgm:prSet presAssocID="{32FE87F7-7DEC-48D6-959F-5C9B4D6B2763}" presName="chevron1" presStyleLbl="alignNode1" presStyleIdx="7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D333BA23-7E6A-48C9-BF79-A722A684B221}" type="pres">
      <dgm:prSet presAssocID="{32FE87F7-7DEC-48D6-959F-5C9B4D6B2763}" presName="chevron2" presStyleLbl="alignNode1" presStyleIdx="8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72DF466A-31E3-4170-92B1-9B8F0876A435}" type="pres">
      <dgm:prSet presAssocID="{32FE87F7-7DEC-48D6-959F-5C9B4D6B2763}" presName="chevron3" presStyleLbl="alignNode1" presStyleIdx="9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8C96E304-7819-423C-89DF-B46EEBBB4C73}" type="pres">
      <dgm:prSet presAssocID="{32FE87F7-7DEC-48D6-959F-5C9B4D6B2763}" presName="chevron4" presStyleLbl="alignNode1" presStyleIdx="10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39FCC564-48F5-4172-B65D-BCC735A46090}" type="pres">
      <dgm:prSet presAssocID="{32FE87F7-7DEC-48D6-959F-5C9B4D6B2763}" presName="chevron5" presStyleLbl="alignNode1" presStyleIdx="11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1A0C3775-C540-4935-8EE7-5F85FEEE1BC2}" type="pres">
      <dgm:prSet presAssocID="{32FE87F7-7DEC-48D6-959F-5C9B4D6B2763}" presName="chevron6" presStyleLbl="alignNode1" presStyleIdx="12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F5E25584-A2E3-47D0-9E6D-7FDC0C7AC36D}" type="pres">
      <dgm:prSet presAssocID="{32FE87F7-7DEC-48D6-959F-5C9B4D6B2763}" presName="chevron7" presStyleLbl="alignNode1" presStyleIdx="13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9E469478-5F8D-4C44-996A-8959FCEAEE71}" type="pres">
      <dgm:prSet presAssocID="{32FE87F7-7DEC-48D6-959F-5C9B4D6B2763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</dgm:pt>
    <dgm:pt modelId="{856D0397-9CD7-4754-B736-1B8DDD79B1F0}" type="pres">
      <dgm:prSet presAssocID="{5C56043D-C7B4-40CB-86FA-7D6DE49ECB0B}" presName="sibTrans" presStyleCnt="0"/>
      <dgm:spPr/>
    </dgm:pt>
    <dgm:pt modelId="{2B063B4A-1B66-4FED-8D4A-EDB371A2E0D4}" type="pres">
      <dgm:prSet presAssocID="{B1AC5994-37F1-4402-82C7-8B572FD70A5B}" presName="parenttextcomposite" presStyleCnt="0"/>
      <dgm:spPr/>
    </dgm:pt>
    <dgm:pt modelId="{58CC1536-53DC-4419-9EE5-E4F03A6C9E8B}" type="pres">
      <dgm:prSet presAssocID="{B1AC5994-37F1-4402-82C7-8B572FD70A5B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4FD8ED23-9EC2-4908-B791-F56B24028485}" type="pres">
      <dgm:prSet presAssocID="{B1AC5994-37F1-4402-82C7-8B572FD70A5B}" presName="composite" presStyleCnt="0"/>
      <dgm:spPr/>
    </dgm:pt>
    <dgm:pt modelId="{55FDF770-4746-4A26-A0C7-50F52999CCA1}" type="pres">
      <dgm:prSet presAssocID="{B1AC5994-37F1-4402-82C7-8B572FD70A5B}" presName="chevron1" presStyleLbl="alignNode1" presStyleIdx="14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EF4CFE9E-91D2-494E-AEAF-23E740F93FCF}" type="pres">
      <dgm:prSet presAssocID="{B1AC5994-37F1-4402-82C7-8B572FD70A5B}" presName="chevron2" presStyleLbl="alignNode1" presStyleIdx="15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AFC42A1D-894A-4C14-A7E5-295A4E9F630C}" type="pres">
      <dgm:prSet presAssocID="{B1AC5994-37F1-4402-82C7-8B572FD70A5B}" presName="chevron3" presStyleLbl="alignNode1" presStyleIdx="16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9CCEF093-A761-44F9-8551-52B1A4B470AB}" type="pres">
      <dgm:prSet presAssocID="{B1AC5994-37F1-4402-82C7-8B572FD70A5B}" presName="chevron4" presStyleLbl="alignNode1" presStyleIdx="17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31BF04AE-E538-4CEE-9789-4515E60F737D}" type="pres">
      <dgm:prSet presAssocID="{B1AC5994-37F1-4402-82C7-8B572FD70A5B}" presName="chevron5" presStyleLbl="alignNode1" presStyleIdx="18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8FEF789B-18E2-4EC8-B6E3-1428796989A8}" type="pres">
      <dgm:prSet presAssocID="{B1AC5994-37F1-4402-82C7-8B572FD70A5B}" presName="chevron6" presStyleLbl="alignNode1" presStyleIdx="19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3925F04A-64F6-44E5-8311-AC340BA0FB03}" type="pres">
      <dgm:prSet presAssocID="{B1AC5994-37F1-4402-82C7-8B572FD70A5B}" presName="chevron7" presStyleLbl="alignNode1" presStyleIdx="20" presStyleCnt="2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65E8E481-F636-4580-ADCD-FCDB65E16F6E}" type="pres">
      <dgm:prSet presAssocID="{B1AC5994-37F1-4402-82C7-8B572FD70A5B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</dgm:pt>
  </dgm:ptLst>
  <dgm:cxnLst>
    <dgm:cxn modelId="{6C993D5E-65A9-42C7-9B0A-DDF819C44326}" type="presOf" srcId="{788EF3C0-85B3-4266-862F-348E426C5683}" destId="{EDB01047-CF87-4F9E-A0ED-A994A0150ECC}" srcOrd="0" destOrd="0" presId="urn:microsoft.com/office/officeart/2008/layout/VerticalAccentList"/>
    <dgm:cxn modelId="{39C1BC68-27ED-4E6B-9FF3-5B72FEAD81D7}" srcId="{B1AC5994-37F1-4402-82C7-8B572FD70A5B}" destId="{ABB7248C-F85E-412A-B6F2-116A9140E646}" srcOrd="0" destOrd="0" parTransId="{AE9056CD-275C-4952-81AD-93CD295513D9}" sibTransId="{5907BA63-E3F7-443D-B288-EAC96CA254CA}"/>
    <dgm:cxn modelId="{C448434E-7874-443D-966F-8C3DA0C6FF52}" type="presOf" srcId="{32FE87F7-7DEC-48D6-959F-5C9B4D6B2763}" destId="{14C65C16-D624-4FB8-9AF3-905BE463B82A}" srcOrd="0" destOrd="0" presId="urn:microsoft.com/office/officeart/2008/layout/VerticalAccentList"/>
    <dgm:cxn modelId="{A8160150-4720-401C-90AC-E5185895DC85}" srcId="{0012C7BE-B9FA-4E8A-8EA3-AAB588F1E284}" destId="{DC9E19B1-4181-42F7-8ECB-EFF9BDEDCE7A}" srcOrd="0" destOrd="0" parTransId="{BE059449-835B-4189-889F-FBD5221AB792}" sibTransId="{23805852-3075-47C1-8DD1-751ABC29ACF5}"/>
    <dgm:cxn modelId="{B4021451-2908-425A-A65E-FB549B1FDD08}" srcId="{788EF3C0-85B3-4266-862F-348E426C5683}" destId="{0012C7BE-B9FA-4E8A-8EA3-AAB588F1E284}" srcOrd="0" destOrd="0" parTransId="{978573A1-2697-48DB-9B99-0554BE5C4B5D}" sibTransId="{4CD32147-491D-4DE1-A7A0-F0F29AFB031D}"/>
    <dgm:cxn modelId="{92C3507E-0F37-44FF-9D50-07E6D6460E94}" type="presOf" srcId="{DC9E19B1-4181-42F7-8ECB-EFF9BDEDCE7A}" destId="{D93DBFB3-C71F-422D-BBB6-5C19861C948C}" srcOrd="0" destOrd="0" presId="urn:microsoft.com/office/officeart/2008/layout/VerticalAccentList"/>
    <dgm:cxn modelId="{2C413688-90AC-41DB-A2B3-E71C4D00B2F2}" type="presOf" srcId="{ABB7248C-F85E-412A-B6F2-116A9140E646}" destId="{65E8E481-F636-4580-ADCD-FCDB65E16F6E}" srcOrd="0" destOrd="0" presId="urn:microsoft.com/office/officeart/2008/layout/VerticalAccentList"/>
    <dgm:cxn modelId="{72F23AA2-1E85-40D1-833D-352152FF78DE}" srcId="{32FE87F7-7DEC-48D6-959F-5C9B4D6B2763}" destId="{22FE061E-3839-426D-9027-B98C60336326}" srcOrd="0" destOrd="0" parTransId="{9F3AE06D-B8E4-445F-B7AE-9B9F15056126}" sibTransId="{FD2CBA86-F1E6-4125-BF3E-C8A01FC961E1}"/>
    <dgm:cxn modelId="{A60B43A9-D95A-4897-94EB-D6E7C18E00EB}" srcId="{788EF3C0-85B3-4266-862F-348E426C5683}" destId="{32FE87F7-7DEC-48D6-959F-5C9B4D6B2763}" srcOrd="1" destOrd="0" parTransId="{038AE93C-5975-4407-B6A5-BA4D359782BB}" sibTransId="{5C56043D-C7B4-40CB-86FA-7D6DE49ECB0B}"/>
    <dgm:cxn modelId="{4361FFB1-8AD2-40B4-B583-9E873B9E21AC}" srcId="{788EF3C0-85B3-4266-862F-348E426C5683}" destId="{B1AC5994-37F1-4402-82C7-8B572FD70A5B}" srcOrd="2" destOrd="0" parTransId="{92294CFD-FDA4-467C-AC7E-6395241B53D6}" sibTransId="{040C7D85-00FB-4EBC-8E48-02DD82264124}"/>
    <dgm:cxn modelId="{C317E6CE-0056-4CCA-AB81-F7ECDE3B89F2}" type="presOf" srcId="{0012C7BE-B9FA-4E8A-8EA3-AAB588F1E284}" destId="{307DDFF9-2AE1-48EC-9BB8-6161A42CCC82}" srcOrd="0" destOrd="0" presId="urn:microsoft.com/office/officeart/2008/layout/VerticalAccentList"/>
    <dgm:cxn modelId="{1B91B2E0-7812-4AA8-A460-3B956EA3E013}" type="presOf" srcId="{22FE061E-3839-426D-9027-B98C60336326}" destId="{9E469478-5F8D-4C44-996A-8959FCEAEE71}" srcOrd="0" destOrd="0" presId="urn:microsoft.com/office/officeart/2008/layout/VerticalAccentList"/>
    <dgm:cxn modelId="{B57FB1F5-CD4D-49E0-A137-40B4B7E18366}" type="presOf" srcId="{B1AC5994-37F1-4402-82C7-8B572FD70A5B}" destId="{58CC1536-53DC-4419-9EE5-E4F03A6C9E8B}" srcOrd="0" destOrd="0" presId="urn:microsoft.com/office/officeart/2008/layout/VerticalAccentList"/>
    <dgm:cxn modelId="{BF5BFF64-66CD-48AB-A1E0-668E6B14E472}" type="presParOf" srcId="{EDB01047-CF87-4F9E-A0ED-A994A0150ECC}" destId="{25366AA3-964D-4668-89B2-D46BF3DCA162}" srcOrd="0" destOrd="0" presId="urn:microsoft.com/office/officeart/2008/layout/VerticalAccentList"/>
    <dgm:cxn modelId="{8013E4ED-A445-464E-B907-63E2ED6F3C3B}" type="presParOf" srcId="{25366AA3-964D-4668-89B2-D46BF3DCA162}" destId="{307DDFF9-2AE1-48EC-9BB8-6161A42CCC82}" srcOrd="0" destOrd="0" presId="urn:microsoft.com/office/officeart/2008/layout/VerticalAccentList"/>
    <dgm:cxn modelId="{E81ABA79-ED7A-4E61-B9EF-B6917498FAAF}" type="presParOf" srcId="{EDB01047-CF87-4F9E-A0ED-A994A0150ECC}" destId="{6F59504A-35B9-46DD-AEC0-1FFF52CABCBC}" srcOrd="1" destOrd="0" presId="urn:microsoft.com/office/officeart/2008/layout/VerticalAccentList"/>
    <dgm:cxn modelId="{C0C58533-F46E-4908-82CF-DF60FBB6BC88}" type="presParOf" srcId="{6F59504A-35B9-46DD-AEC0-1FFF52CABCBC}" destId="{5FBE150C-A756-40BE-AD61-050B298D53E4}" srcOrd="0" destOrd="0" presId="urn:microsoft.com/office/officeart/2008/layout/VerticalAccentList"/>
    <dgm:cxn modelId="{A549A8D3-00F5-424D-AC74-6A4F2686AB46}" type="presParOf" srcId="{6F59504A-35B9-46DD-AEC0-1FFF52CABCBC}" destId="{C66A67D5-363B-4089-9CA1-F0BD1F800B40}" srcOrd="1" destOrd="0" presId="urn:microsoft.com/office/officeart/2008/layout/VerticalAccentList"/>
    <dgm:cxn modelId="{151A99D0-0F43-4E71-AD77-5005695C1165}" type="presParOf" srcId="{6F59504A-35B9-46DD-AEC0-1FFF52CABCBC}" destId="{9221D013-71DC-48AF-803E-A2FF7D625DA7}" srcOrd="2" destOrd="0" presId="urn:microsoft.com/office/officeart/2008/layout/VerticalAccentList"/>
    <dgm:cxn modelId="{97F07AFE-AF9B-4E44-B584-782B8FAABFF3}" type="presParOf" srcId="{6F59504A-35B9-46DD-AEC0-1FFF52CABCBC}" destId="{9695FEB5-AE87-4F79-A4DF-F426709FB1B7}" srcOrd="3" destOrd="0" presId="urn:microsoft.com/office/officeart/2008/layout/VerticalAccentList"/>
    <dgm:cxn modelId="{4023519D-1A48-43BF-8DEE-7173FED03476}" type="presParOf" srcId="{6F59504A-35B9-46DD-AEC0-1FFF52CABCBC}" destId="{C3D93F9E-AEB5-44A7-BC76-BD4AB0FA147D}" srcOrd="4" destOrd="0" presId="urn:microsoft.com/office/officeart/2008/layout/VerticalAccentList"/>
    <dgm:cxn modelId="{AB7E7A45-F6DC-48BF-B373-0703A39DF5FF}" type="presParOf" srcId="{6F59504A-35B9-46DD-AEC0-1FFF52CABCBC}" destId="{7D6F9806-276A-4300-B5B8-A3129704426D}" srcOrd="5" destOrd="0" presId="urn:microsoft.com/office/officeart/2008/layout/VerticalAccentList"/>
    <dgm:cxn modelId="{7E713D4B-0AAE-4F5E-82E3-EFF577465A74}" type="presParOf" srcId="{6F59504A-35B9-46DD-AEC0-1FFF52CABCBC}" destId="{AB9A7EC3-8FDC-46AA-B8DC-CCA19A6A57CE}" srcOrd="6" destOrd="0" presId="urn:microsoft.com/office/officeart/2008/layout/VerticalAccentList"/>
    <dgm:cxn modelId="{6FC87D85-E7F5-4BA3-BF72-3BCA1F95951A}" type="presParOf" srcId="{6F59504A-35B9-46DD-AEC0-1FFF52CABCBC}" destId="{D93DBFB3-C71F-422D-BBB6-5C19861C948C}" srcOrd="7" destOrd="0" presId="urn:microsoft.com/office/officeart/2008/layout/VerticalAccentList"/>
    <dgm:cxn modelId="{475A3DEC-7E4B-43AA-803B-9457ADE01C3F}" type="presParOf" srcId="{EDB01047-CF87-4F9E-A0ED-A994A0150ECC}" destId="{2F9D2B75-BE8D-4CF7-8543-F1997AB76C8E}" srcOrd="2" destOrd="0" presId="urn:microsoft.com/office/officeart/2008/layout/VerticalAccentList"/>
    <dgm:cxn modelId="{523BDF72-7E94-42F3-B5FE-EA23CFD4DC31}" type="presParOf" srcId="{EDB01047-CF87-4F9E-A0ED-A994A0150ECC}" destId="{769980D9-4A7D-49AD-BE89-AA8326AD7CBD}" srcOrd="3" destOrd="0" presId="urn:microsoft.com/office/officeart/2008/layout/VerticalAccentList"/>
    <dgm:cxn modelId="{C80265B7-1474-46BD-95F8-87367D774B70}" type="presParOf" srcId="{769980D9-4A7D-49AD-BE89-AA8326AD7CBD}" destId="{14C65C16-D624-4FB8-9AF3-905BE463B82A}" srcOrd="0" destOrd="0" presId="urn:microsoft.com/office/officeart/2008/layout/VerticalAccentList"/>
    <dgm:cxn modelId="{1CF0E8D7-84C7-4575-A744-940237110FCF}" type="presParOf" srcId="{EDB01047-CF87-4F9E-A0ED-A994A0150ECC}" destId="{DA0E83FF-73D3-4D75-967C-C84821EE21AA}" srcOrd="4" destOrd="0" presId="urn:microsoft.com/office/officeart/2008/layout/VerticalAccentList"/>
    <dgm:cxn modelId="{6511674E-17E9-4D8A-83F5-3A83D02376EE}" type="presParOf" srcId="{DA0E83FF-73D3-4D75-967C-C84821EE21AA}" destId="{2F8F6F3E-58AF-4654-B7C4-DC641A5F91E9}" srcOrd="0" destOrd="0" presId="urn:microsoft.com/office/officeart/2008/layout/VerticalAccentList"/>
    <dgm:cxn modelId="{DBC20048-CEFB-4910-BCFF-84658A1FF09C}" type="presParOf" srcId="{DA0E83FF-73D3-4D75-967C-C84821EE21AA}" destId="{D333BA23-7E6A-48C9-BF79-A722A684B221}" srcOrd="1" destOrd="0" presId="urn:microsoft.com/office/officeart/2008/layout/VerticalAccentList"/>
    <dgm:cxn modelId="{47754AF5-7327-4A78-BF5C-5503C865DF63}" type="presParOf" srcId="{DA0E83FF-73D3-4D75-967C-C84821EE21AA}" destId="{72DF466A-31E3-4170-92B1-9B8F0876A435}" srcOrd="2" destOrd="0" presId="urn:microsoft.com/office/officeart/2008/layout/VerticalAccentList"/>
    <dgm:cxn modelId="{DBE5EF78-AFD9-4A6F-9419-7FA476CE01E8}" type="presParOf" srcId="{DA0E83FF-73D3-4D75-967C-C84821EE21AA}" destId="{8C96E304-7819-423C-89DF-B46EEBBB4C73}" srcOrd="3" destOrd="0" presId="urn:microsoft.com/office/officeart/2008/layout/VerticalAccentList"/>
    <dgm:cxn modelId="{92E5417B-A026-4DAC-BCA3-5EC0B947722F}" type="presParOf" srcId="{DA0E83FF-73D3-4D75-967C-C84821EE21AA}" destId="{39FCC564-48F5-4172-B65D-BCC735A46090}" srcOrd="4" destOrd="0" presId="urn:microsoft.com/office/officeart/2008/layout/VerticalAccentList"/>
    <dgm:cxn modelId="{09D61445-76D2-48B1-865C-1D46C634FBE6}" type="presParOf" srcId="{DA0E83FF-73D3-4D75-967C-C84821EE21AA}" destId="{1A0C3775-C540-4935-8EE7-5F85FEEE1BC2}" srcOrd="5" destOrd="0" presId="urn:microsoft.com/office/officeart/2008/layout/VerticalAccentList"/>
    <dgm:cxn modelId="{057A0CB7-2EB9-4492-B1A7-54E7374F1A8B}" type="presParOf" srcId="{DA0E83FF-73D3-4D75-967C-C84821EE21AA}" destId="{F5E25584-A2E3-47D0-9E6D-7FDC0C7AC36D}" srcOrd="6" destOrd="0" presId="urn:microsoft.com/office/officeart/2008/layout/VerticalAccentList"/>
    <dgm:cxn modelId="{E0215B01-612E-4F5E-965E-6E111BC22DFB}" type="presParOf" srcId="{DA0E83FF-73D3-4D75-967C-C84821EE21AA}" destId="{9E469478-5F8D-4C44-996A-8959FCEAEE71}" srcOrd="7" destOrd="0" presId="urn:microsoft.com/office/officeart/2008/layout/VerticalAccentList"/>
    <dgm:cxn modelId="{FC25BDE0-2109-4854-B61E-7434609EF856}" type="presParOf" srcId="{EDB01047-CF87-4F9E-A0ED-A994A0150ECC}" destId="{856D0397-9CD7-4754-B736-1B8DDD79B1F0}" srcOrd="5" destOrd="0" presId="urn:microsoft.com/office/officeart/2008/layout/VerticalAccentList"/>
    <dgm:cxn modelId="{AD57EECB-84C5-4F8B-9BE2-8F55D3F6E919}" type="presParOf" srcId="{EDB01047-CF87-4F9E-A0ED-A994A0150ECC}" destId="{2B063B4A-1B66-4FED-8D4A-EDB371A2E0D4}" srcOrd="6" destOrd="0" presId="urn:microsoft.com/office/officeart/2008/layout/VerticalAccentList"/>
    <dgm:cxn modelId="{60293279-255E-434F-AA7C-75A54288120A}" type="presParOf" srcId="{2B063B4A-1B66-4FED-8D4A-EDB371A2E0D4}" destId="{58CC1536-53DC-4419-9EE5-E4F03A6C9E8B}" srcOrd="0" destOrd="0" presId="urn:microsoft.com/office/officeart/2008/layout/VerticalAccentList"/>
    <dgm:cxn modelId="{4078DADA-B413-4ED9-84DA-4B0E302F63B8}" type="presParOf" srcId="{EDB01047-CF87-4F9E-A0ED-A994A0150ECC}" destId="{4FD8ED23-9EC2-4908-B791-F56B24028485}" srcOrd="7" destOrd="0" presId="urn:microsoft.com/office/officeart/2008/layout/VerticalAccentList"/>
    <dgm:cxn modelId="{7D044B8B-311C-47CA-887B-EB4ABBCC9E79}" type="presParOf" srcId="{4FD8ED23-9EC2-4908-B791-F56B24028485}" destId="{55FDF770-4746-4A26-A0C7-50F52999CCA1}" srcOrd="0" destOrd="0" presId="urn:microsoft.com/office/officeart/2008/layout/VerticalAccentList"/>
    <dgm:cxn modelId="{D94B85E1-1097-468C-8689-573A0B1684B5}" type="presParOf" srcId="{4FD8ED23-9EC2-4908-B791-F56B24028485}" destId="{EF4CFE9E-91D2-494E-AEAF-23E740F93FCF}" srcOrd="1" destOrd="0" presId="urn:microsoft.com/office/officeart/2008/layout/VerticalAccentList"/>
    <dgm:cxn modelId="{EA1BF5BB-AD92-45AB-86B8-54B9E3328C38}" type="presParOf" srcId="{4FD8ED23-9EC2-4908-B791-F56B24028485}" destId="{AFC42A1D-894A-4C14-A7E5-295A4E9F630C}" srcOrd="2" destOrd="0" presId="urn:microsoft.com/office/officeart/2008/layout/VerticalAccentList"/>
    <dgm:cxn modelId="{0E31F530-37E2-4BB3-9F12-9B88FC293194}" type="presParOf" srcId="{4FD8ED23-9EC2-4908-B791-F56B24028485}" destId="{9CCEF093-A761-44F9-8551-52B1A4B470AB}" srcOrd="3" destOrd="0" presId="urn:microsoft.com/office/officeart/2008/layout/VerticalAccentList"/>
    <dgm:cxn modelId="{465213C2-4FB9-4161-884C-04D7CAADFDBF}" type="presParOf" srcId="{4FD8ED23-9EC2-4908-B791-F56B24028485}" destId="{31BF04AE-E538-4CEE-9789-4515E60F737D}" srcOrd="4" destOrd="0" presId="urn:microsoft.com/office/officeart/2008/layout/VerticalAccentList"/>
    <dgm:cxn modelId="{40888428-FB09-48CE-AE55-64AE07DB5256}" type="presParOf" srcId="{4FD8ED23-9EC2-4908-B791-F56B24028485}" destId="{8FEF789B-18E2-4EC8-B6E3-1428796989A8}" srcOrd="5" destOrd="0" presId="urn:microsoft.com/office/officeart/2008/layout/VerticalAccentList"/>
    <dgm:cxn modelId="{7D3EDCA5-972B-447E-9350-023D68824543}" type="presParOf" srcId="{4FD8ED23-9EC2-4908-B791-F56B24028485}" destId="{3925F04A-64F6-44E5-8311-AC340BA0FB03}" srcOrd="6" destOrd="0" presId="urn:microsoft.com/office/officeart/2008/layout/VerticalAccentList"/>
    <dgm:cxn modelId="{6E044BC3-498B-41CA-94B0-A01277A57717}" type="presParOf" srcId="{4FD8ED23-9EC2-4908-B791-F56B24028485}" destId="{65E8E481-F636-4580-ADCD-FCDB65E16F6E}" srcOrd="7" destOrd="0" presId="urn:microsoft.com/office/officeart/2008/layout/VerticalAccent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DE2C31-F9DA-4812-8E6F-F8D30D3F2DE0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07788E-1753-4010-851D-BA23B66492E6}">
      <dgm:prSet phldrT="[Текст]" custT="1"/>
      <dgm:spPr/>
      <dgm:t>
        <a:bodyPr/>
        <a:lstStyle/>
        <a:p>
          <a:endParaRPr lang="ru-RU" sz="18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A2633200-2318-4184-B911-E09B2327E949}" type="parTrans" cxnId="{B7215FE9-2830-46A0-9DDA-472EE9B8EAFD}">
      <dgm:prSet/>
      <dgm:spPr/>
      <dgm:t>
        <a:bodyPr/>
        <a:lstStyle/>
        <a:p>
          <a:endParaRPr lang="ru-RU"/>
        </a:p>
      </dgm:t>
    </dgm:pt>
    <dgm:pt modelId="{D51716E9-0E00-484D-A9A8-AB21977A32A4}" type="sibTrans" cxnId="{B7215FE9-2830-46A0-9DDA-472EE9B8EAFD}">
      <dgm:prSet/>
      <dgm:spPr/>
      <dgm:t>
        <a:bodyPr/>
        <a:lstStyle/>
        <a:p>
          <a:endParaRPr lang="ru-RU"/>
        </a:p>
      </dgm:t>
    </dgm:pt>
    <dgm:pt modelId="{9F1F6091-F7FB-4FBE-B378-D7CC76B9FEC3}">
      <dgm:prSet phldrT="[Текст]" custT="1"/>
      <dgm:spPr/>
      <dgm:t>
        <a:bodyPr/>
        <a:lstStyle/>
        <a:p>
          <a:r>
            <a:rPr lang="ru-RU" sz="16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Классификация объектов охраны</a:t>
          </a:r>
        </a:p>
      </dgm:t>
    </dgm:pt>
    <dgm:pt modelId="{41948FAF-DA39-4D2D-8F4C-2C5DFC53A400}" type="parTrans" cxnId="{33E3EA8A-A844-4258-969A-28AB235E05F5}">
      <dgm:prSet/>
      <dgm:spPr/>
      <dgm:t>
        <a:bodyPr/>
        <a:lstStyle/>
        <a:p>
          <a:endParaRPr lang="ru-RU"/>
        </a:p>
      </dgm:t>
    </dgm:pt>
    <dgm:pt modelId="{4A62EBEB-033D-402D-9C61-C19BBFBB076B}" type="sibTrans" cxnId="{33E3EA8A-A844-4258-969A-28AB235E05F5}">
      <dgm:prSet/>
      <dgm:spPr/>
      <dgm:t>
        <a:bodyPr/>
        <a:lstStyle/>
        <a:p>
          <a:endParaRPr lang="ru-RU"/>
        </a:p>
      </dgm:t>
    </dgm:pt>
    <dgm:pt modelId="{01380C17-4102-43CB-BA8D-60A72C8D990F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marL="90488" indent="0"/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Отсутствие, неполнота, ошибочность и противоречивость имеющихся классификаций</a:t>
          </a:r>
        </a:p>
      </dgm:t>
    </dgm:pt>
    <dgm:pt modelId="{DFC91949-B2DE-4B26-82F7-D43CD84BDCEA}" type="sibTrans" cxnId="{D523BE8C-987B-47E3-B54F-1AE8A83831D4}">
      <dgm:prSet/>
      <dgm:spPr/>
      <dgm:t>
        <a:bodyPr/>
        <a:lstStyle/>
        <a:p>
          <a:endParaRPr lang="ru-RU"/>
        </a:p>
      </dgm:t>
    </dgm:pt>
    <dgm:pt modelId="{E58E9B77-7B2E-4D4A-9998-9FE04AAE22FA}" type="parTrans" cxnId="{D523BE8C-987B-47E3-B54F-1AE8A83831D4}">
      <dgm:prSet/>
      <dgm:spPr/>
      <dgm:t>
        <a:bodyPr/>
        <a:lstStyle/>
        <a:p>
          <a:endParaRPr lang="ru-RU"/>
        </a:p>
      </dgm:t>
    </dgm:pt>
    <dgm:pt modelId="{CE2B8260-3117-44C6-8B0B-AD223D2FD5EE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marL="0" indent="90488" algn="l">
            <a:spcAft>
              <a:spcPts val="0"/>
            </a:spcAft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Кадровый «голод»</a:t>
          </a:r>
        </a:p>
      </dgm:t>
    </dgm:pt>
    <dgm:pt modelId="{5D092C5F-2515-4C6A-8174-AAB643A8AD59}" type="sibTrans" cxnId="{DF92E9AD-BE8E-4D73-A764-896EE1579CE4}">
      <dgm:prSet/>
      <dgm:spPr/>
      <dgm:t>
        <a:bodyPr/>
        <a:lstStyle/>
        <a:p>
          <a:endParaRPr lang="ru-RU"/>
        </a:p>
      </dgm:t>
    </dgm:pt>
    <dgm:pt modelId="{1B66FB2B-C2B6-48A6-A45A-74150BC89568}" type="parTrans" cxnId="{DF92E9AD-BE8E-4D73-A764-896EE1579CE4}">
      <dgm:prSet/>
      <dgm:spPr/>
      <dgm:t>
        <a:bodyPr/>
        <a:lstStyle/>
        <a:p>
          <a:endParaRPr lang="ru-RU"/>
        </a:p>
      </dgm:t>
    </dgm:pt>
    <dgm:pt modelId="{8E2A3E77-55E1-480F-BFBA-A4EC050D1B95}" type="pres">
      <dgm:prSet presAssocID="{46DE2C31-F9DA-4812-8E6F-F8D30D3F2DE0}" presName="Name0" presStyleCnt="0">
        <dgm:presLayoutVars>
          <dgm:chMax/>
          <dgm:chPref/>
          <dgm:dir/>
        </dgm:presLayoutVars>
      </dgm:prSet>
      <dgm:spPr/>
    </dgm:pt>
    <dgm:pt modelId="{FD408CAC-A115-4BDB-8ECE-331E80ECCCA3}" type="pres">
      <dgm:prSet presAssocID="{1607788E-1753-4010-851D-BA23B66492E6}" presName="parenttextcomposite" presStyleCnt="0"/>
      <dgm:spPr/>
    </dgm:pt>
    <dgm:pt modelId="{15E30E4F-CE5E-4CF0-8DAE-36DCB1C6801E}" type="pres">
      <dgm:prSet presAssocID="{1607788E-1753-4010-851D-BA23B66492E6}" presName="parenttext" presStyleLbl="revTx" presStyleIdx="0" presStyleCnt="2">
        <dgm:presLayoutVars>
          <dgm:chMax/>
          <dgm:chPref val="2"/>
          <dgm:bulletEnabled val="1"/>
        </dgm:presLayoutVars>
      </dgm:prSet>
      <dgm:spPr/>
    </dgm:pt>
    <dgm:pt modelId="{13C33B1D-5B78-447B-AA81-400D67207887}" type="pres">
      <dgm:prSet presAssocID="{1607788E-1753-4010-851D-BA23B66492E6}" presName="composite" presStyleCnt="0"/>
      <dgm:spPr/>
    </dgm:pt>
    <dgm:pt modelId="{9EE09FEC-84FA-4E81-BEBB-ABAB53744235}" type="pres">
      <dgm:prSet presAssocID="{1607788E-1753-4010-851D-BA23B66492E6}" presName="chevron1" presStyleLbl="alignNode1" presStyleIdx="0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F90DFD86-C161-424E-9C1A-D0F0F93320BD}" type="pres">
      <dgm:prSet presAssocID="{1607788E-1753-4010-851D-BA23B66492E6}" presName="chevron2" presStyleLbl="alignNode1" presStyleIdx="1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EA65134A-2D8C-464A-9C65-66B3DCDF39AD}" type="pres">
      <dgm:prSet presAssocID="{1607788E-1753-4010-851D-BA23B66492E6}" presName="chevron3" presStyleLbl="alignNode1" presStyleIdx="2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C581A7E9-5364-4206-974F-8880B8631327}" type="pres">
      <dgm:prSet presAssocID="{1607788E-1753-4010-851D-BA23B66492E6}" presName="chevron4" presStyleLbl="alignNode1" presStyleIdx="3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BCF92B66-631A-42EA-BFB9-A5BEC5B3193B}" type="pres">
      <dgm:prSet presAssocID="{1607788E-1753-4010-851D-BA23B66492E6}" presName="chevron5" presStyleLbl="alignNode1" presStyleIdx="4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85F4775F-3D08-4437-AE23-A743887BB1A7}" type="pres">
      <dgm:prSet presAssocID="{1607788E-1753-4010-851D-BA23B66492E6}" presName="chevron6" presStyleLbl="alignNode1" presStyleIdx="5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75AAEACC-D1F1-47AE-8F7A-FF1C34A57DDC}" type="pres">
      <dgm:prSet presAssocID="{1607788E-1753-4010-851D-BA23B66492E6}" presName="chevron7" presStyleLbl="alignNode1" presStyleIdx="6" presStyleCnt="14" custScaleX="84235" custLinFactNeighborX="-8978" custLinFactNeighborY="595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EBD5C0E3-28B4-4989-9637-9C16C0CC2512}" type="pres">
      <dgm:prSet presAssocID="{1607788E-1753-4010-851D-BA23B66492E6}" presName="childtext" presStyleLbl="solidFgAcc1" presStyleIdx="0" presStyleCnt="2" custScaleX="96990" custScaleY="98116">
        <dgm:presLayoutVars>
          <dgm:chMax/>
          <dgm:chPref val="0"/>
          <dgm:bulletEnabled val="1"/>
        </dgm:presLayoutVars>
      </dgm:prSet>
      <dgm:spPr/>
    </dgm:pt>
    <dgm:pt modelId="{E8F2697F-032C-41B8-A59C-244322C1E847}" type="pres">
      <dgm:prSet presAssocID="{D51716E9-0E00-484D-A9A8-AB21977A32A4}" presName="sibTrans" presStyleCnt="0"/>
      <dgm:spPr/>
    </dgm:pt>
    <dgm:pt modelId="{7A29D8D3-9FCE-479D-8CEC-05E58ACFD6D5}" type="pres">
      <dgm:prSet presAssocID="{9F1F6091-F7FB-4FBE-B378-D7CC76B9FEC3}" presName="parenttextcomposite" presStyleCnt="0"/>
      <dgm:spPr/>
    </dgm:pt>
    <dgm:pt modelId="{7AE68607-C9C5-45F4-96CB-6AF40461FFFB}" type="pres">
      <dgm:prSet presAssocID="{9F1F6091-F7FB-4FBE-B378-D7CC76B9FEC3}" presName="parenttext" presStyleLbl="revTx" presStyleIdx="1" presStyleCnt="2" custLinFactY="-112920" custLinFactNeighborX="36" custLinFactNeighborY="-200000">
        <dgm:presLayoutVars>
          <dgm:chMax/>
          <dgm:chPref val="2"/>
          <dgm:bulletEnabled val="1"/>
        </dgm:presLayoutVars>
      </dgm:prSet>
      <dgm:spPr/>
    </dgm:pt>
    <dgm:pt modelId="{ACED5A26-3CC9-4863-8206-C57BB352D152}" type="pres">
      <dgm:prSet presAssocID="{9F1F6091-F7FB-4FBE-B378-D7CC76B9FEC3}" presName="composite" presStyleCnt="0"/>
      <dgm:spPr/>
    </dgm:pt>
    <dgm:pt modelId="{42C39385-F689-4B62-B692-0856F7F51F8A}" type="pres">
      <dgm:prSet presAssocID="{9F1F6091-F7FB-4FBE-B378-D7CC76B9FEC3}" presName="chevron1" presStyleLbl="alignNode1" presStyleIdx="7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644CA6EF-7132-4BFC-9D1E-B80CE08C368E}" type="pres">
      <dgm:prSet presAssocID="{9F1F6091-F7FB-4FBE-B378-D7CC76B9FEC3}" presName="chevron2" presStyleLbl="alignNode1" presStyleIdx="8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73AD3E68-4A9A-4D60-8D67-954EED28C145}" type="pres">
      <dgm:prSet presAssocID="{9F1F6091-F7FB-4FBE-B378-D7CC76B9FEC3}" presName="chevron3" presStyleLbl="alignNode1" presStyleIdx="9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B1C0EA6A-60E5-46BD-9B11-5921152DE6C5}" type="pres">
      <dgm:prSet presAssocID="{9F1F6091-F7FB-4FBE-B378-D7CC76B9FEC3}" presName="chevron4" presStyleLbl="alignNode1" presStyleIdx="10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466BEB8F-C1E9-466A-87E1-11D87DFAB9D6}" type="pres">
      <dgm:prSet presAssocID="{9F1F6091-F7FB-4FBE-B378-D7CC76B9FEC3}" presName="chevron5" presStyleLbl="alignNode1" presStyleIdx="11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0BF689D6-4F2C-4C82-A747-2EC825C974CE}" type="pres">
      <dgm:prSet presAssocID="{9F1F6091-F7FB-4FBE-B378-D7CC76B9FEC3}" presName="chevron6" presStyleLbl="alignNode1" presStyleIdx="12" presStyleCnt="1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465319E9-097A-4B78-85B2-AF8F03740F44}" type="pres">
      <dgm:prSet presAssocID="{9F1F6091-F7FB-4FBE-B378-D7CC76B9FEC3}" presName="chevron7" presStyleLbl="alignNode1" presStyleIdx="13" presStyleCnt="14" custScaleX="93247" custLinFactNeighborX="-3303" custLinFactNeighborY="-204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</dgm:pt>
    <dgm:pt modelId="{133D9DCB-8A16-4EC0-95E2-F53C9A2537B5}" type="pres">
      <dgm:prSet presAssocID="{9F1F6091-F7FB-4FBE-B378-D7CC76B9FEC3}" presName="childtext" presStyleLbl="solidFgAcc1" presStyleIdx="1" presStyleCnt="2" custScaleX="96990" custScaleY="86648" custLinFactNeighborX="415" custLinFactNeighborY="3981">
        <dgm:presLayoutVars>
          <dgm:chMax/>
          <dgm:chPref val="0"/>
          <dgm:bulletEnabled val="1"/>
        </dgm:presLayoutVars>
      </dgm:prSet>
      <dgm:spPr/>
    </dgm:pt>
  </dgm:ptLst>
  <dgm:cxnLst>
    <dgm:cxn modelId="{56394228-D064-4ADA-88A4-D2F4DCC6532F}" type="presOf" srcId="{01380C17-4102-43CB-BA8D-60A72C8D990F}" destId="{EBD5C0E3-28B4-4989-9637-9C16C0CC2512}" srcOrd="0" destOrd="0" presId="urn:microsoft.com/office/officeart/2008/layout/VerticalAccentList"/>
    <dgm:cxn modelId="{82D9D079-D90A-4354-8B01-F701DD840C9D}" type="presOf" srcId="{46DE2C31-F9DA-4812-8E6F-F8D30D3F2DE0}" destId="{8E2A3E77-55E1-480F-BFBA-A4EC050D1B95}" srcOrd="0" destOrd="0" presId="urn:microsoft.com/office/officeart/2008/layout/VerticalAccentList"/>
    <dgm:cxn modelId="{33E3EA8A-A844-4258-969A-28AB235E05F5}" srcId="{46DE2C31-F9DA-4812-8E6F-F8D30D3F2DE0}" destId="{9F1F6091-F7FB-4FBE-B378-D7CC76B9FEC3}" srcOrd="1" destOrd="0" parTransId="{41948FAF-DA39-4D2D-8F4C-2C5DFC53A400}" sibTransId="{4A62EBEB-033D-402D-9C61-C19BBFBB076B}"/>
    <dgm:cxn modelId="{24A8958C-9A12-4676-96DF-9B850740A5BF}" type="presOf" srcId="{CE2B8260-3117-44C6-8B0B-AD223D2FD5EE}" destId="{133D9DCB-8A16-4EC0-95E2-F53C9A2537B5}" srcOrd="0" destOrd="0" presId="urn:microsoft.com/office/officeart/2008/layout/VerticalAccentList"/>
    <dgm:cxn modelId="{D523BE8C-987B-47E3-B54F-1AE8A83831D4}" srcId="{1607788E-1753-4010-851D-BA23B66492E6}" destId="{01380C17-4102-43CB-BA8D-60A72C8D990F}" srcOrd="0" destOrd="0" parTransId="{E58E9B77-7B2E-4D4A-9998-9FE04AAE22FA}" sibTransId="{DFC91949-B2DE-4B26-82F7-D43CD84BDCEA}"/>
    <dgm:cxn modelId="{A5F68698-8ED6-4B91-B5A3-6F3237C86C7B}" type="presOf" srcId="{9F1F6091-F7FB-4FBE-B378-D7CC76B9FEC3}" destId="{7AE68607-C9C5-45F4-96CB-6AF40461FFFB}" srcOrd="0" destOrd="0" presId="urn:microsoft.com/office/officeart/2008/layout/VerticalAccentList"/>
    <dgm:cxn modelId="{DF92E9AD-BE8E-4D73-A764-896EE1579CE4}" srcId="{9F1F6091-F7FB-4FBE-B378-D7CC76B9FEC3}" destId="{CE2B8260-3117-44C6-8B0B-AD223D2FD5EE}" srcOrd="0" destOrd="0" parTransId="{1B66FB2B-C2B6-48A6-A45A-74150BC89568}" sibTransId="{5D092C5F-2515-4C6A-8174-AAB643A8AD59}"/>
    <dgm:cxn modelId="{B7215FE9-2830-46A0-9DDA-472EE9B8EAFD}" srcId="{46DE2C31-F9DA-4812-8E6F-F8D30D3F2DE0}" destId="{1607788E-1753-4010-851D-BA23B66492E6}" srcOrd="0" destOrd="0" parTransId="{A2633200-2318-4184-B911-E09B2327E949}" sibTransId="{D51716E9-0E00-484D-A9A8-AB21977A32A4}"/>
    <dgm:cxn modelId="{2A682FFE-AB71-40BB-B9C3-A7F625750194}" type="presOf" srcId="{1607788E-1753-4010-851D-BA23B66492E6}" destId="{15E30E4F-CE5E-4CF0-8DAE-36DCB1C6801E}" srcOrd="0" destOrd="0" presId="urn:microsoft.com/office/officeart/2008/layout/VerticalAccentList"/>
    <dgm:cxn modelId="{70A4B6DE-D87E-4E23-ADEA-31BF72AD8D29}" type="presParOf" srcId="{8E2A3E77-55E1-480F-BFBA-A4EC050D1B95}" destId="{FD408CAC-A115-4BDB-8ECE-331E80ECCCA3}" srcOrd="0" destOrd="0" presId="urn:microsoft.com/office/officeart/2008/layout/VerticalAccentList"/>
    <dgm:cxn modelId="{85F41054-4A6A-4547-B297-F871A0305AC2}" type="presParOf" srcId="{FD408CAC-A115-4BDB-8ECE-331E80ECCCA3}" destId="{15E30E4F-CE5E-4CF0-8DAE-36DCB1C6801E}" srcOrd="0" destOrd="0" presId="urn:microsoft.com/office/officeart/2008/layout/VerticalAccentList"/>
    <dgm:cxn modelId="{1C4E84E4-05AA-48CC-A204-2A951CCAF27E}" type="presParOf" srcId="{8E2A3E77-55E1-480F-BFBA-A4EC050D1B95}" destId="{13C33B1D-5B78-447B-AA81-400D67207887}" srcOrd="1" destOrd="0" presId="urn:microsoft.com/office/officeart/2008/layout/VerticalAccentList"/>
    <dgm:cxn modelId="{67E5B07D-98AB-46D9-9EA5-D960A775E984}" type="presParOf" srcId="{13C33B1D-5B78-447B-AA81-400D67207887}" destId="{9EE09FEC-84FA-4E81-BEBB-ABAB53744235}" srcOrd="0" destOrd="0" presId="urn:microsoft.com/office/officeart/2008/layout/VerticalAccentList"/>
    <dgm:cxn modelId="{77FE31AA-0C09-4815-BAE6-D33CF7D0F2C6}" type="presParOf" srcId="{13C33B1D-5B78-447B-AA81-400D67207887}" destId="{F90DFD86-C161-424E-9C1A-D0F0F93320BD}" srcOrd="1" destOrd="0" presId="urn:microsoft.com/office/officeart/2008/layout/VerticalAccentList"/>
    <dgm:cxn modelId="{57A161D5-E34A-4B17-A897-C9AD10D462BB}" type="presParOf" srcId="{13C33B1D-5B78-447B-AA81-400D67207887}" destId="{EA65134A-2D8C-464A-9C65-66B3DCDF39AD}" srcOrd="2" destOrd="0" presId="urn:microsoft.com/office/officeart/2008/layout/VerticalAccentList"/>
    <dgm:cxn modelId="{0BD6E45E-F15B-455C-953F-1B2CC55019C4}" type="presParOf" srcId="{13C33B1D-5B78-447B-AA81-400D67207887}" destId="{C581A7E9-5364-4206-974F-8880B8631327}" srcOrd="3" destOrd="0" presId="urn:microsoft.com/office/officeart/2008/layout/VerticalAccentList"/>
    <dgm:cxn modelId="{0A6439D0-861E-4D01-89A5-51F6A1546EE6}" type="presParOf" srcId="{13C33B1D-5B78-447B-AA81-400D67207887}" destId="{BCF92B66-631A-42EA-BFB9-A5BEC5B3193B}" srcOrd="4" destOrd="0" presId="urn:microsoft.com/office/officeart/2008/layout/VerticalAccentList"/>
    <dgm:cxn modelId="{831F0096-F1FA-42F4-A2F7-2F29C434A68C}" type="presParOf" srcId="{13C33B1D-5B78-447B-AA81-400D67207887}" destId="{85F4775F-3D08-4437-AE23-A743887BB1A7}" srcOrd="5" destOrd="0" presId="urn:microsoft.com/office/officeart/2008/layout/VerticalAccentList"/>
    <dgm:cxn modelId="{50ACD2BB-5540-4816-A2F9-4FA1B2978B5F}" type="presParOf" srcId="{13C33B1D-5B78-447B-AA81-400D67207887}" destId="{75AAEACC-D1F1-47AE-8F7A-FF1C34A57DDC}" srcOrd="6" destOrd="0" presId="urn:microsoft.com/office/officeart/2008/layout/VerticalAccentList"/>
    <dgm:cxn modelId="{980D5A63-3813-4C2B-B1E6-9E9E106E1B0D}" type="presParOf" srcId="{13C33B1D-5B78-447B-AA81-400D67207887}" destId="{EBD5C0E3-28B4-4989-9637-9C16C0CC2512}" srcOrd="7" destOrd="0" presId="urn:microsoft.com/office/officeart/2008/layout/VerticalAccentList"/>
    <dgm:cxn modelId="{D5C57FDE-2AC4-4866-B061-F99BB8E06632}" type="presParOf" srcId="{8E2A3E77-55E1-480F-BFBA-A4EC050D1B95}" destId="{E8F2697F-032C-41B8-A59C-244322C1E847}" srcOrd="2" destOrd="0" presId="urn:microsoft.com/office/officeart/2008/layout/VerticalAccentList"/>
    <dgm:cxn modelId="{6A1CB947-6311-4A16-B4FD-A2678B21D33B}" type="presParOf" srcId="{8E2A3E77-55E1-480F-BFBA-A4EC050D1B95}" destId="{7A29D8D3-9FCE-479D-8CEC-05E58ACFD6D5}" srcOrd="3" destOrd="0" presId="urn:microsoft.com/office/officeart/2008/layout/VerticalAccentList"/>
    <dgm:cxn modelId="{60CEF7A4-CA41-4BBC-BCF2-B4435E2D0E88}" type="presParOf" srcId="{7A29D8D3-9FCE-479D-8CEC-05E58ACFD6D5}" destId="{7AE68607-C9C5-45F4-96CB-6AF40461FFFB}" srcOrd="0" destOrd="0" presId="urn:microsoft.com/office/officeart/2008/layout/VerticalAccentList"/>
    <dgm:cxn modelId="{9F7EB3E9-DC76-4D17-AA9A-88F67C371490}" type="presParOf" srcId="{8E2A3E77-55E1-480F-BFBA-A4EC050D1B95}" destId="{ACED5A26-3CC9-4863-8206-C57BB352D152}" srcOrd="4" destOrd="0" presId="urn:microsoft.com/office/officeart/2008/layout/VerticalAccentList"/>
    <dgm:cxn modelId="{B07EFE02-9AE6-424C-BEE1-CBD6B934FC6D}" type="presParOf" srcId="{ACED5A26-3CC9-4863-8206-C57BB352D152}" destId="{42C39385-F689-4B62-B692-0856F7F51F8A}" srcOrd="0" destOrd="0" presId="urn:microsoft.com/office/officeart/2008/layout/VerticalAccentList"/>
    <dgm:cxn modelId="{D7488CDB-07C7-4EA9-8F36-107C46057ED8}" type="presParOf" srcId="{ACED5A26-3CC9-4863-8206-C57BB352D152}" destId="{644CA6EF-7132-4BFC-9D1E-B80CE08C368E}" srcOrd="1" destOrd="0" presId="urn:microsoft.com/office/officeart/2008/layout/VerticalAccentList"/>
    <dgm:cxn modelId="{2AD5C953-9BBA-4445-8483-1AA4762F6681}" type="presParOf" srcId="{ACED5A26-3CC9-4863-8206-C57BB352D152}" destId="{73AD3E68-4A9A-4D60-8D67-954EED28C145}" srcOrd="2" destOrd="0" presId="urn:microsoft.com/office/officeart/2008/layout/VerticalAccentList"/>
    <dgm:cxn modelId="{9EEE64BB-125C-480E-8383-F5A7FC47A1FB}" type="presParOf" srcId="{ACED5A26-3CC9-4863-8206-C57BB352D152}" destId="{B1C0EA6A-60E5-46BD-9B11-5921152DE6C5}" srcOrd="3" destOrd="0" presId="urn:microsoft.com/office/officeart/2008/layout/VerticalAccentList"/>
    <dgm:cxn modelId="{10F8DB90-75D7-4616-A8E2-88BEBD6F2BF4}" type="presParOf" srcId="{ACED5A26-3CC9-4863-8206-C57BB352D152}" destId="{466BEB8F-C1E9-466A-87E1-11D87DFAB9D6}" srcOrd="4" destOrd="0" presId="urn:microsoft.com/office/officeart/2008/layout/VerticalAccentList"/>
    <dgm:cxn modelId="{A30B85AD-CE09-4EDC-8C6C-985051C66AF0}" type="presParOf" srcId="{ACED5A26-3CC9-4863-8206-C57BB352D152}" destId="{0BF689D6-4F2C-4C82-A747-2EC825C974CE}" srcOrd="5" destOrd="0" presId="urn:microsoft.com/office/officeart/2008/layout/VerticalAccentList"/>
    <dgm:cxn modelId="{153CC732-A13E-464C-A59A-F3A09F6E5CE6}" type="presParOf" srcId="{ACED5A26-3CC9-4863-8206-C57BB352D152}" destId="{465319E9-097A-4B78-85B2-AF8F03740F44}" srcOrd="6" destOrd="0" presId="urn:microsoft.com/office/officeart/2008/layout/VerticalAccentList"/>
    <dgm:cxn modelId="{564FF29A-870C-4792-824C-00B57B2C1C79}" type="presParOf" srcId="{ACED5A26-3CC9-4863-8206-C57BB352D152}" destId="{133D9DCB-8A16-4EC0-95E2-F53C9A2537B5}" srcOrd="7" destOrd="0" presId="urn:microsoft.com/office/officeart/2008/layout/VerticalAccent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7DDFF9-2AE1-48EC-9BB8-6161A42CCC82}">
      <dsp:nvSpPr>
        <dsp:cNvPr id="0" name=""/>
        <dsp:cNvSpPr/>
      </dsp:nvSpPr>
      <dsp:spPr>
        <a:xfrm>
          <a:off x="936254" y="700"/>
          <a:ext cx="3808372" cy="3462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Воздушные ресурсы</a:t>
          </a:r>
        </a:p>
      </dsp:txBody>
      <dsp:txXfrm>
        <a:off x="936254" y="700"/>
        <a:ext cx="3808372" cy="346215"/>
      </dsp:txXfrm>
    </dsp:sp>
    <dsp:sp modelId="{5FBE150C-A756-40BE-AD61-050B298D53E4}">
      <dsp:nvSpPr>
        <dsp:cNvPr id="0" name=""/>
        <dsp:cNvSpPr/>
      </dsp:nvSpPr>
      <dsp:spPr>
        <a:xfrm>
          <a:off x="936254" y="346915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6A67D5-363B-4089-9CA1-F0BD1F800B40}">
      <dsp:nvSpPr>
        <dsp:cNvPr id="0" name=""/>
        <dsp:cNvSpPr/>
      </dsp:nvSpPr>
      <dsp:spPr>
        <a:xfrm>
          <a:off x="1471541" y="346915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21D013-71DC-48AF-803E-A2FF7D625DA7}">
      <dsp:nvSpPr>
        <dsp:cNvPr id="0" name=""/>
        <dsp:cNvSpPr/>
      </dsp:nvSpPr>
      <dsp:spPr>
        <a:xfrm>
          <a:off x="2007252" y="346915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95FEB5-AE87-4F79-A4DF-F426709FB1B7}">
      <dsp:nvSpPr>
        <dsp:cNvPr id="0" name=""/>
        <dsp:cNvSpPr/>
      </dsp:nvSpPr>
      <dsp:spPr>
        <a:xfrm>
          <a:off x="2542540" y="346915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93F9E-AEB5-44A7-BC76-BD4AB0FA147D}">
      <dsp:nvSpPr>
        <dsp:cNvPr id="0" name=""/>
        <dsp:cNvSpPr/>
      </dsp:nvSpPr>
      <dsp:spPr>
        <a:xfrm>
          <a:off x="3078251" y="346915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F9806-276A-4300-B5B8-A3129704426D}">
      <dsp:nvSpPr>
        <dsp:cNvPr id="0" name=""/>
        <dsp:cNvSpPr/>
      </dsp:nvSpPr>
      <dsp:spPr>
        <a:xfrm>
          <a:off x="3613539" y="346915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9A7EC3-8FDC-46AA-B8DC-CCA19A6A57CE}">
      <dsp:nvSpPr>
        <dsp:cNvPr id="0" name=""/>
        <dsp:cNvSpPr/>
      </dsp:nvSpPr>
      <dsp:spPr>
        <a:xfrm>
          <a:off x="4149250" y="346915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3DBFB3-C71F-422D-BBB6-5C19861C948C}">
      <dsp:nvSpPr>
        <dsp:cNvPr id="0" name=""/>
        <dsp:cNvSpPr/>
      </dsp:nvSpPr>
      <dsp:spPr>
        <a:xfrm>
          <a:off x="936099" y="439476"/>
          <a:ext cx="3744459" cy="46171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90488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«Об охране атмосферного воздуха» от 04.05.1999 г. № 96-ФЗ </a:t>
          </a:r>
          <a:endParaRPr lang="ru-RU" sz="1200" kern="1200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36099" y="439476"/>
        <a:ext cx="3744459" cy="461715"/>
      </dsp:txXfrm>
    </dsp:sp>
    <dsp:sp modelId="{14C65C16-D624-4FB8-9AF3-905BE463B82A}">
      <dsp:nvSpPr>
        <dsp:cNvPr id="0" name=""/>
        <dsp:cNvSpPr/>
      </dsp:nvSpPr>
      <dsp:spPr>
        <a:xfrm>
          <a:off x="936254" y="1098159"/>
          <a:ext cx="3808372" cy="3462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Водные ресурсы</a:t>
          </a:r>
        </a:p>
      </dsp:txBody>
      <dsp:txXfrm>
        <a:off x="936254" y="1098159"/>
        <a:ext cx="3808372" cy="346215"/>
      </dsp:txXfrm>
    </dsp:sp>
    <dsp:sp modelId="{2F8F6F3E-58AF-4654-B7C4-DC641A5F91E9}">
      <dsp:nvSpPr>
        <dsp:cNvPr id="0" name=""/>
        <dsp:cNvSpPr/>
      </dsp:nvSpPr>
      <dsp:spPr>
        <a:xfrm>
          <a:off x="936254" y="1444374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33BA23-7E6A-48C9-BF79-A722A684B221}">
      <dsp:nvSpPr>
        <dsp:cNvPr id="0" name=""/>
        <dsp:cNvSpPr/>
      </dsp:nvSpPr>
      <dsp:spPr>
        <a:xfrm>
          <a:off x="1471541" y="1444374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DF466A-31E3-4170-92B1-9B8F0876A435}">
      <dsp:nvSpPr>
        <dsp:cNvPr id="0" name=""/>
        <dsp:cNvSpPr/>
      </dsp:nvSpPr>
      <dsp:spPr>
        <a:xfrm>
          <a:off x="2007252" y="1444374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96E304-7819-423C-89DF-B46EEBBB4C73}">
      <dsp:nvSpPr>
        <dsp:cNvPr id="0" name=""/>
        <dsp:cNvSpPr/>
      </dsp:nvSpPr>
      <dsp:spPr>
        <a:xfrm>
          <a:off x="2542540" y="1444374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FCC564-48F5-4172-B65D-BCC735A46090}">
      <dsp:nvSpPr>
        <dsp:cNvPr id="0" name=""/>
        <dsp:cNvSpPr/>
      </dsp:nvSpPr>
      <dsp:spPr>
        <a:xfrm>
          <a:off x="3078251" y="1444374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C3775-C540-4935-8EE7-5F85FEEE1BC2}">
      <dsp:nvSpPr>
        <dsp:cNvPr id="0" name=""/>
        <dsp:cNvSpPr/>
      </dsp:nvSpPr>
      <dsp:spPr>
        <a:xfrm>
          <a:off x="3613539" y="1444374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E25584-A2E3-47D0-9E6D-7FDC0C7AC36D}">
      <dsp:nvSpPr>
        <dsp:cNvPr id="0" name=""/>
        <dsp:cNvSpPr/>
      </dsp:nvSpPr>
      <dsp:spPr>
        <a:xfrm>
          <a:off x="4149250" y="1444374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469478-5F8D-4C44-996A-8959FCEAEE71}">
      <dsp:nvSpPr>
        <dsp:cNvPr id="0" name=""/>
        <dsp:cNvSpPr/>
      </dsp:nvSpPr>
      <dsp:spPr>
        <a:xfrm>
          <a:off x="936119" y="1519597"/>
          <a:ext cx="3696274" cy="496831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b="1" kern="1200" dirty="0">
            <a:solidFill>
              <a:srgbClr val="C0000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0" lvl="0" indent="90488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Водный кодекс Российской Федерации </a:t>
          </a:r>
        </a:p>
        <a:p>
          <a:pPr marL="0" lvl="0" indent="90488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Федеральный закон от 03.06. 2006 г. № 74-ФЗ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 dirty="0"/>
        </a:p>
      </dsp:txBody>
      <dsp:txXfrm>
        <a:off x="936119" y="1519597"/>
        <a:ext cx="3696274" cy="496831"/>
      </dsp:txXfrm>
    </dsp:sp>
    <dsp:sp modelId="{58CC1536-53DC-4419-9EE5-E4F03A6C9E8B}">
      <dsp:nvSpPr>
        <dsp:cNvPr id="0" name=""/>
        <dsp:cNvSpPr/>
      </dsp:nvSpPr>
      <dsp:spPr>
        <a:xfrm>
          <a:off x="936254" y="2195618"/>
          <a:ext cx="3808372" cy="3462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Земельные ресурсы</a:t>
          </a:r>
        </a:p>
      </dsp:txBody>
      <dsp:txXfrm>
        <a:off x="936254" y="2195618"/>
        <a:ext cx="3808372" cy="346215"/>
      </dsp:txXfrm>
    </dsp:sp>
    <dsp:sp modelId="{55FDF770-4746-4A26-A0C7-50F52999CCA1}">
      <dsp:nvSpPr>
        <dsp:cNvPr id="0" name=""/>
        <dsp:cNvSpPr/>
      </dsp:nvSpPr>
      <dsp:spPr>
        <a:xfrm>
          <a:off x="936254" y="2541833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4CFE9E-91D2-494E-AEAF-23E740F93FCF}">
      <dsp:nvSpPr>
        <dsp:cNvPr id="0" name=""/>
        <dsp:cNvSpPr/>
      </dsp:nvSpPr>
      <dsp:spPr>
        <a:xfrm>
          <a:off x="1471541" y="2541833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42A1D-894A-4C14-A7E5-295A4E9F630C}">
      <dsp:nvSpPr>
        <dsp:cNvPr id="0" name=""/>
        <dsp:cNvSpPr/>
      </dsp:nvSpPr>
      <dsp:spPr>
        <a:xfrm>
          <a:off x="2007252" y="2541833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CEF093-A761-44F9-8551-52B1A4B470AB}">
      <dsp:nvSpPr>
        <dsp:cNvPr id="0" name=""/>
        <dsp:cNvSpPr/>
      </dsp:nvSpPr>
      <dsp:spPr>
        <a:xfrm>
          <a:off x="2542540" y="2541833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BF04AE-E538-4CEE-9789-4515E60F737D}">
      <dsp:nvSpPr>
        <dsp:cNvPr id="0" name=""/>
        <dsp:cNvSpPr/>
      </dsp:nvSpPr>
      <dsp:spPr>
        <a:xfrm>
          <a:off x="3078251" y="2541833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EF789B-18E2-4EC8-B6E3-1428796989A8}">
      <dsp:nvSpPr>
        <dsp:cNvPr id="0" name=""/>
        <dsp:cNvSpPr/>
      </dsp:nvSpPr>
      <dsp:spPr>
        <a:xfrm>
          <a:off x="3613539" y="2541833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5F04A-64F6-44E5-8311-AC340BA0FB03}">
      <dsp:nvSpPr>
        <dsp:cNvPr id="0" name=""/>
        <dsp:cNvSpPr/>
      </dsp:nvSpPr>
      <dsp:spPr>
        <a:xfrm>
          <a:off x="4149250" y="2541833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8E481-F636-4580-ADCD-FCDB65E16F6E}">
      <dsp:nvSpPr>
        <dsp:cNvPr id="0" name=""/>
        <dsp:cNvSpPr/>
      </dsp:nvSpPr>
      <dsp:spPr>
        <a:xfrm>
          <a:off x="936099" y="2642177"/>
          <a:ext cx="3702794" cy="564203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90488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Земельный кодекс Российской Федерации </a:t>
          </a:r>
        </a:p>
        <a:p>
          <a:pPr marL="0" lvl="0" indent="90488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Федеральный закон от 25.10.2001 г. № 136-ФЗ</a:t>
          </a:r>
        </a:p>
      </dsp:txBody>
      <dsp:txXfrm>
        <a:off x="936099" y="2642177"/>
        <a:ext cx="3702794" cy="5642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E30E4F-CE5E-4CF0-8DAE-36DCB1C6801E}">
      <dsp:nvSpPr>
        <dsp:cNvPr id="0" name=""/>
        <dsp:cNvSpPr/>
      </dsp:nvSpPr>
      <dsp:spPr>
        <a:xfrm>
          <a:off x="862662" y="606"/>
          <a:ext cx="3944948" cy="358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Лесные ресурсы</a:t>
          </a:r>
        </a:p>
      </dsp:txBody>
      <dsp:txXfrm>
        <a:off x="862662" y="606"/>
        <a:ext cx="3944948" cy="358631"/>
      </dsp:txXfrm>
    </dsp:sp>
    <dsp:sp modelId="{9EE09FEC-84FA-4E81-BEBB-ABAB53744235}">
      <dsp:nvSpPr>
        <dsp:cNvPr id="0" name=""/>
        <dsp:cNvSpPr/>
      </dsp:nvSpPr>
      <dsp:spPr>
        <a:xfrm>
          <a:off x="862662" y="359238"/>
          <a:ext cx="923117" cy="730546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0DFD86-C161-424E-9C1A-D0F0F93320BD}">
      <dsp:nvSpPr>
        <dsp:cNvPr id="0" name=""/>
        <dsp:cNvSpPr/>
      </dsp:nvSpPr>
      <dsp:spPr>
        <a:xfrm>
          <a:off x="1417146" y="359238"/>
          <a:ext cx="923117" cy="730546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5134A-2D8C-464A-9C65-66B3DCDF39AD}">
      <dsp:nvSpPr>
        <dsp:cNvPr id="0" name=""/>
        <dsp:cNvSpPr/>
      </dsp:nvSpPr>
      <dsp:spPr>
        <a:xfrm>
          <a:off x="1972069" y="359238"/>
          <a:ext cx="923117" cy="730546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81A7E9-5364-4206-974F-8880B8631327}">
      <dsp:nvSpPr>
        <dsp:cNvPr id="0" name=""/>
        <dsp:cNvSpPr/>
      </dsp:nvSpPr>
      <dsp:spPr>
        <a:xfrm>
          <a:off x="2526553" y="359238"/>
          <a:ext cx="923117" cy="730546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F92B66-631A-42EA-BFB9-A5BEC5B3193B}">
      <dsp:nvSpPr>
        <dsp:cNvPr id="0" name=""/>
        <dsp:cNvSpPr/>
      </dsp:nvSpPr>
      <dsp:spPr>
        <a:xfrm>
          <a:off x="3081476" y="359238"/>
          <a:ext cx="923117" cy="730546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4775F-3D08-4437-AE23-A743887BB1A7}">
      <dsp:nvSpPr>
        <dsp:cNvPr id="0" name=""/>
        <dsp:cNvSpPr/>
      </dsp:nvSpPr>
      <dsp:spPr>
        <a:xfrm>
          <a:off x="3635961" y="359238"/>
          <a:ext cx="923117" cy="730546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AAEACC-D1F1-47AE-8F7A-FF1C34A57DDC}">
      <dsp:nvSpPr>
        <dsp:cNvPr id="0" name=""/>
        <dsp:cNvSpPr/>
      </dsp:nvSpPr>
      <dsp:spPr>
        <a:xfrm>
          <a:off x="4190883" y="359238"/>
          <a:ext cx="923117" cy="730546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D5C0E3-28B4-4989-9637-9C16C0CC2512}">
      <dsp:nvSpPr>
        <dsp:cNvPr id="0" name=""/>
        <dsp:cNvSpPr/>
      </dsp:nvSpPr>
      <dsp:spPr>
        <a:xfrm>
          <a:off x="936093" y="422515"/>
          <a:ext cx="3705346" cy="573426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90488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Лесной кодекс Российской Федерации</a:t>
          </a:r>
        </a:p>
        <a:p>
          <a:pPr marL="0" lvl="0" indent="90488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Федеральный закон от </a:t>
          </a:r>
          <a:r>
            <a:rPr lang="en-US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04.12.2006 </a:t>
          </a: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г. №</a:t>
          </a:r>
          <a:r>
            <a:rPr lang="en-US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200-</a:t>
          </a: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ФЗ </a:t>
          </a:r>
        </a:p>
      </dsp:txBody>
      <dsp:txXfrm>
        <a:off x="936093" y="422515"/>
        <a:ext cx="3705346" cy="573426"/>
      </dsp:txXfrm>
    </dsp:sp>
    <dsp:sp modelId="{7AE68607-C9C5-45F4-96CB-6AF40461FFFB}">
      <dsp:nvSpPr>
        <dsp:cNvPr id="0" name=""/>
        <dsp:cNvSpPr/>
      </dsp:nvSpPr>
      <dsp:spPr>
        <a:xfrm>
          <a:off x="862662" y="1122230"/>
          <a:ext cx="3944948" cy="358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Водные биоресурсы, флора и фауна</a:t>
          </a:r>
        </a:p>
      </dsp:txBody>
      <dsp:txXfrm>
        <a:off x="862662" y="1122230"/>
        <a:ext cx="3944948" cy="358631"/>
      </dsp:txXfrm>
    </dsp:sp>
    <dsp:sp modelId="{42C39385-F689-4B62-B692-0856F7F51F8A}">
      <dsp:nvSpPr>
        <dsp:cNvPr id="0" name=""/>
        <dsp:cNvSpPr/>
      </dsp:nvSpPr>
      <dsp:spPr>
        <a:xfrm>
          <a:off x="862662" y="1480862"/>
          <a:ext cx="923117" cy="730546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CA6EF-7132-4BFC-9D1E-B80CE08C368E}">
      <dsp:nvSpPr>
        <dsp:cNvPr id="0" name=""/>
        <dsp:cNvSpPr/>
      </dsp:nvSpPr>
      <dsp:spPr>
        <a:xfrm>
          <a:off x="1417146" y="1480862"/>
          <a:ext cx="923117" cy="730546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AD3E68-4A9A-4D60-8D67-954EED28C145}">
      <dsp:nvSpPr>
        <dsp:cNvPr id="0" name=""/>
        <dsp:cNvSpPr/>
      </dsp:nvSpPr>
      <dsp:spPr>
        <a:xfrm>
          <a:off x="1972069" y="1480862"/>
          <a:ext cx="923117" cy="730546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0EA6A-60E5-46BD-9B11-5921152DE6C5}">
      <dsp:nvSpPr>
        <dsp:cNvPr id="0" name=""/>
        <dsp:cNvSpPr/>
      </dsp:nvSpPr>
      <dsp:spPr>
        <a:xfrm>
          <a:off x="2526553" y="1480862"/>
          <a:ext cx="923117" cy="730546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6BEB8F-C1E9-466A-87E1-11D87DFAB9D6}">
      <dsp:nvSpPr>
        <dsp:cNvPr id="0" name=""/>
        <dsp:cNvSpPr/>
      </dsp:nvSpPr>
      <dsp:spPr>
        <a:xfrm>
          <a:off x="3081476" y="1480862"/>
          <a:ext cx="923117" cy="730546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689D6-4F2C-4C82-A747-2EC825C974CE}">
      <dsp:nvSpPr>
        <dsp:cNvPr id="0" name=""/>
        <dsp:cNvSpPr/>
      </dsp:nvSpPr>
      <dsp:spPr>
        <a:xfrm>
          <a:off x="3635961" y="1480862"/>
          <a:ext cx="923117" cy="730546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319E9-097A-4B78-85B2-AF8F03740F44}">
      <dsp:nvSpPr>
        <dsp:cNvPr id="0" name=""/>
        <dsp:cNvSpPr/>
      </dsp:nvSpPr>
      <dsp:spPr>
        <a:xfrm>
          <a:off x="4190883" y="1480862"/>
          <a:ext cx="923117" cy="730546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3D9DCB-8A16-4EC0-95E2-F53C9A2537B5}">
      <dsp:nvSpPr>
        <dsp:cNvPr id="0" name=""/>
        <dsp:cNvSpPr/>
      </dsp:nvSpPr>
      <dsp:spPr>
        <a:xfrm>
          <a:off x="936093" y="1550006"/>
          <a:ext cx="3676254" cy="584436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90488" lvl="0" indent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Федеральный закон</a:t>
          </a:r>
        </a:p>
        <a:p>
          <a:pPr marL="90488" lvl="0" indent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«О рыболовстве и сохранении водных биологических ресурсов» от 20.12.2004 г. № 166-ФЗ</a:t>
          </a:r>
        </a:p>
      </dsp:txBody>
      <dsp:txXfrm>
        <a:off x="936093" y="1550006"/>
        <a:ext cx="3676254" cy="5844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020A0D-B07B-45AF-B139-4A87EA3F9DA1}">
      <dsp:nvSpPr>
        <dsp:cNvPr id="0" name=""/>
        <dsp:cNvSpPr/>
      </dsp:nvSpPr>
      <dsp:spPr>
        <a:xfrm>
          <a:off x="2700" y="502"/>
          <a:ext cx="2632792" cy="846168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ru-RU" sz="1400" b="1" kern="1200" cap="small" baseline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rPr>
            <a:t>Почва как тело</a:t>
          </a:r>
          <a:endParaRPr lang="ru-RU" sz="14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700" y="502"/>
        <a:ext cx="2632792" cy="846168"/>
      </dsp:txXfrm>
    </dsp:sp>
    <dsp:sp modelId="{593BBDC7-2956-4DBB-96C9-E7D2DEDC3BD6}">
      <dsp:nvSpPr>
        <dsp:cNvPr id="0" name=""/>
        <dsp:cNvSpPr/>
      </dsp:nvSpPr>
      <dsp:spPr>
        <a:xfrm>
          <a:off x="2700" y="812387"/>
          <a:ext cx="2632792" cy="1707390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3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90488" lvl="1" indent="88900" algn="l" defTabSz="533400">
            <a:lnSpc>
              <a:spcPct val="150000"/>
            </a:lnSpc>
            <a:spcBef>
              <a:spcPct val="0"/>
            </a:spcBef>
            <a:spcAft>
              <a:spcPts val="0"/>
            </a:spcAft>
            <a:buClr>
              <a:schemeClr val="accent3">
                <a:lumMod val="50000"/>
              </a:schemeClr>
            </a:buClr>
            <a:buFont typeface="Arial" panose="020B0604020202020204" pitchFamily="34" charset="0"/>
            <a:buChar char="•"/>
          </a:pPr>
          <a:r>
            <a:rPr lang="ru-RU" sz="1200" b="1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200" b="1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Почвенные наслоения на объекте-носителе</a:t>
          </a:r>
        </a:p>
        <a:p>
          <a:pPr marL="90488" lvl="1" indent="88900" algn="l" defTabSz="533400">
            <a:lnSpc>
              <a:spcPct val="150000"/>
            </a:lnSpc>
            <a:spcBef>
              <a:spcPct val="0"/>
            </a:spcBef>
            <a:spcAft>
              <a:spcPts val="0"/>
            </a:spcAft>
            <a:buClr>
              <a:schemeClr val="accent3">
                <a:lumMod val="50000"/>
              </a:schemeClr>
            </a:buClr>
            <a:buFont typeface="Arial" panose="020B0604020202020204" pitchFamily="34" charset="0"/>
            <a:buChar char="•"/>
          </a:pPr>
          <a:r>
            <a:rPr lang="ru-RU" sz="1200" b="1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Почва как компонент естественных и искусственных ландшафтов (объект окружающей среды)</a:t>
          </a:r>
        </a:p>
      </dsp:txBody>
      <dsp:txXfrm>
        <a:off x="2700" y="812387"/>
        <a:ext cx="2632792" cy="1707390"/>
      </dsp:txXfrm>
    </dsp:sp>
    <dsp:sp modelId="{717192C9-00EE-490C-8634-32B1CDDF7565}">
      <dsp:nvSpPr>
        <dsp:cNvPr id="0" name=""/>
        <dsp:cNvSpPr/>
      </dsp:nvSpPr>
      <dsp:spPr>
        <a:xfrm>
          <a:off x="3004083" y="0"/>
          <a:ext cx="2632792" cy="777600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Почва как предмет труда</a:t>
          </a:r>
        </a:p>
      </dsp:txBody>
      <dsp:txXfrm>
        <a:off x="3004083" y="0"/>
        <a:ext cx="2632792" cy="777600"/>
      </dsp:txXfrm>
    </dsp:sp>
    <dsp:sp modelId="{E8C950C7-4B65-4946-ABC6-ABBA30113018}">
      <dsp:nvSpPr>
        <dsp:cNvPr id="0" name=""/>
        <dsp:cNvSpPr/>
      </dsp:nvSpPr>
      <dsp:spPr>
        <a:xfrm>
          <a:off x="3004083" y="795244"/>
          <a:ext cx="2632792" cy="1707390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3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0" lvl="1" indent="90488" algn="l" defTabSz="533400">
            <a:lnSpc>
              <a:spcPct val="150000"/>
            </a:lnSpc>
            <a:spcBef>
              <a:spcPct val="0"/>
            </a:spcBef>
            <a:spcAft>
              <a:spcPts val="0"/>
            </a:spcAft>
            <a:buClr>
              <a:schemeClr val="accent3">
                <a:lumMod val="50000"/>
              </a:schemeClr>
            </a:buClr>
            <a:buChar char="•"/>
          </a:pPr>
          <a:r>
            <a:rPr lang="ru-RU" sz="1200" b="1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Состав (минералогический, химический, гранулометрический)</a:t>
          </a:r>
        </a:p>
        <a:p>
          <a:pPr marL="0" lvl="1" indent="90488" algn="l" defTabSz="533400">
            <a:lnSpc>
              <a:spcPct val="150000"/>
            </a:lnSpc>
            <a:spcBef>
              <a:spcPct val="0"/>
            </a:spcBef>
            <a:spcAft>
              <a:spcPts val="0"/>
            </a:spcAft>
            <a:buClr>
              <a:schemeClr val="accent3">
                <a:lumMod val="50000"/>
              </a:schemeClr>
            </a:buClr>
            <a:buChar char="•"/>
          </a:pPr>
          <a:r>
            <a:rPr lang="ru-RU" sz="1200" b="1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Свойства (физические, химические, физико-химические, агрохимические, биологические)</a:t>
          </a:r>
        </a:p>
      </dsp:txBody>
      <dsp:txXfrm>
        <a:off x="3004083" y="795244"/>
        <a:ext cx="2632792" cy="1707390"/>
      </dsp:txXfrm>
    </dsp:sp>
    <dsp:sp modelId="{A64445EB-1B12-40B8-B08E-8A8DE82F143B}">
      <dsp:nvSpPr>
        <dsp:cNvPr id="0" name=""/>
        <dsp:cNvSpPr/>
      </dsp:nvSpPr>
      <dsp:spPr>
        <a:xfrm>
          <a:off x="6005467" y="17644"/>
          <a:ext cx="2632792" cy="777600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ru-RU" sz="1400" b="1" kern="1200" cap="small" baseline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rPr>
            <a:t>Почва как средство труда</a:t>
          </a:r>
        </a:p>
      </dsp:txBody>
      <dsp:txXfrm>
        <a:off x="6005467" y="17644"/>
        <a:ext cx="2632792" cy="777600"/>
      </dsp:txXfrm>
    </dsp:sp>
    <dsp:sp modelId="{08DEE64B-26CF-4FEE-BD51-E9523FE492F2}">
      <dsp:nvSpPr>
        <dsp:cNvPr id="0" name=""/>
        <dsp:cNvSpPr/>
      </dsp:nvSpPr>
      <dsp:spPr>
        <a:xfrm>
          <a:off x="6005467" y="795244"/>
          <a:ext cx="2632792" cy="1707390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3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150000"/>
            </a:lnSpc>
            <a:spcBef>
              <a:spcPct val="0"/>
            </a:spcBef>
            <a:spcAft>
              <a:spcPts val="0"/>
            </a:spcAft>
            <a:buClr>
              <a:schemeClr val="accent3">
                <a:lumMod val="50000"/>
              </a:schemeClr>
            </a:buClr>
            <a:buChar char="•"/>
          </a:pPr>
          <a:r>
            <a:rPr lang="ru-RU" sz="1200" b="1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Почва как источник плодородия</a:t>
          </a:r>
        </a:p>
        <a:p>
          <a:pPr marL="114300" lvl="1" indent="-114300" algn="l" defTabSz="533400">
            <a:lnSpc>
              <a:spcPct val="150000"/>
            </a:lnSpc>
            <a:spcBef>
              <a:spcPct val="0"/>
            </a:spcBef>
            <a:spcAft>
              <a:spcPts val="0"/>
            </a:spcAft>
            <a:buClr>
              <a:schemeClr val="accent3">
                <a:lumMod val="50000"/>
              </a:schemeClr>
            </a:buClr>
            <a:buChar char="•"/>
          </a:pPr>
          <a:r>
            <a:rPr lang="ru-RU" sz="1200" b="1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Почва как объект агротехнологий </a:t>
          </a:r>
        </a:p>
      </dsp:txBody>
      <dsp:txXfrm>
        <a:off x="6005467" y="795244"/>
        <a:ext cx="2632792" cy="17073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7DDFF9-2AE1-48EC-9BB8-6161A42CCC82}">
      <dsp:nvSpPr>
        <dsp:cNvPr id="0" name=""/>
        <dsp:cNvSpPr/>
      </dsp:nvSpPr>
      <dsp:spPr>
        <a:xfrm>
          <a:off x="912171" y="700"/>
          <a:ext cx="3808372" cy="346215"/>
        </a:xfrm>
        <a:prstGeom prst="rect">
          <a:avLst/>
        </a:prstGeom>
        <a:noFill/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Понятийный аппарат</a:t>
          </a:r>
        </a:p>
      </dsp:txBody>
      <dsp:txXfrm>
        <a:off x="912171" y="700"/>
        <a:ext cx="3808372" cy="346215"/>
      </dsp:txXfrm>
    </dsp:sp>
    <dsp:sp modelId="{5FBE150C-A756-40BE-AD61-050B298D53E4}">
      <dsp:nvSpPr>
        <dsp:cNvPr id="0" name=""/>
        <dsp:cNvSpPr/>
      </dsp:nvSpPr>
      <dsp:spPr>
        <a:xfrm>
          <a:off x="960336" y="346915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6A67D5-363B-4089-9CA1-F0BD1F800B40}">
      <dsp:nvSpPr>
        <dsp:cNvPr id="0" name=""/>
        <dsp:cNvSpPr/>
      </dsp:nvSpPr>
      <dsp:spPr>
        <a:xfrm>
          <a:off x="1495624" y="346915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21D013-71DC-48AF-803E-A2FF7D625DA7}">
      <dsp:nvSpPr>
        <dsp:cNvPr id="0" name=""/>
        <dsp:cNvSpPr/>
      </dsp:nvSpPr>
      <dsp:spPr>
        <a:xfrm>
          <a:off x="2031335" y="346915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95FEB5-AE87-4F79-A4DF-F426709FB1B7}">
      <dsp:nvSpPr>
        <dsp:cNvPr id="0" name=""/>
        <dsp:cNvSpPr/>
      </dsp:nvSpPr>
      <dsp:spPr>
        <a:xfrm>
          <a:off x="2566623" y="346915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93F9E-AEB5-44A7-BC76-BD4AB0FA147D}">
      <dsp:nvSpPr>
        <dsp:cNvPr id="0" name=""/>
        <dsp:cNvSpPr/>
      </dsp:nvSpPr>
      <dsp:spPr>
        <a:xfrm>
          <a:off x="3102334" y="346915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F9806-276A-4300-B5B8-A3129704426D}">
      <dsp:nvSpPr>
        <dsp:cNvPr id="0" name=""/>
        <dsp:cNvSpPr/>
      </dsp:nvSpPr>
      <dsp:spPr>
        <a:xfrm>
          <a:off x="3637622" y="346915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9A7EC3-8FDC-46AA-B8DC-CCA19A6A57CE}">
      <dsp:nvSpPr>
        <dsp:cNvPr id="0" name=""/>
        <dsp:cNvSpPr/>
      </dsp:nvSpPr>
      <dsp:spPr>
        <a:xfrm>
          <a:off x="4173333" y="346915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3DBFB3-C71F-422D-BBB6-5C19861C948C}">
      <dsp:nvSpPr>
        <dsp:cNvPr id="0" name=""/>
        <dsp:cNvSpPr/>
      </dsp:nvSpPr>
      <dsp:spPr>
        <a:xfrm>
          <a:off x="912171" y="417441"/>
          <a:ext cx="3954212" cy="56420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90488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Отсутствуют критерии установления факта порчи почв, определения степени причиненного вреда</a:t>
          </a:r>
        </a:p>
      </dsp:txBody>
      <dsp:txXfrm>
        <a:off x="912171" y="417441"/>
        <a:ext cx="3954212" cy="564203"/>
      </dsp:txXfrm>
    </dsp:sp>
    <dsp:sp modelId="{14C65C16-D624-4FB8-9AF3-905BE463B82A}">
      <dsp:nvSpPr>
        <dsp:cNvPr id="0" name=""/>
        <dsp:cNvSpPr/>
      </dsp:nvSpPr>
      <dsp:spPr>
        <a:xfrm>
          <a:off x="912171" y="1098159"/>
          <a:ext cx="3808372" cy="3462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912171" y="1098159"/>
        <a:ext cx="3808372" cy="346215"/>
      </dsp:txXfrm>
    </dsp:sp>
    <dsp:sp modelId="{2F8F6F3E-58AF-4654-B7C4-DC641A5F91E9}">
      <dsp:nvSpPr>
        <dsp:cNvPr id="0" name=""/>
        <dsp:cNvSpPr/>
      </dsp:nvSpPr>
      <dsp:spPr>
        <a:xfrm>
          <a:off x="912171" y="1444374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33BA23-7E6A-48C9-BF79-A722A684B221}">
      <dsp:nvSpPr>
        <dsp:cNvPr id="0" name=""/>
        <dsp:cNvSpPr/>
      </dsp:nvSpPr>
      <dsp:spPr>
        <a:xfrm>
          <a:off x="1447459" y="1444374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DF466A-31E3-4170-92B1-9B8F0876A435}">
      <dsp:nvSpPr>
        <dsp:cNvPr id="0" name=""/>
        <dsp:cNvSpPr/>
      </dsp:nvSpPr>
      <dsp:spPr>
        <a:xfrm>
          <a:off x="1983170" y="1444374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96E304-7819-423C-89DF-B46EEBBB4C73}">
      <dsp:nvSpPr>
        <dsp:cNvPr id="0" name=""/>
        <dsp:cNvSpPr/>
      </dsp:nvSpPr>
      <dsp:spPr>
        <a:xfrm>
          <a:off x="2518458" y="1444374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FCC564-48F5-4172-B65D-BCC735A46090}">
      <dsp:nvSpPr>
        <dsp:cNvPr id="0" name=""/>
        <dsp:cNvSpPr/>
      </dsp:nvSpPr>
      <dsp:spPr>
        <a:xfrm>
          <a:off x="3054169" y="1444374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C3775-C540-4935-8EE7-5F85FEEE1BC2}">
      <dsp:nvSpPr>
        <dsp:cNvPr id="0" name=""/>
        <dsp:cNvSpPr/>
      </dsp:nvSpPr>
      <dsp:spPr>
        <a:xfrm>
          <a:off x="3589456" y="1444374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E25584-A2E3-47D0-9E6D-7FDC0C7AC36D}">
      <dsp:nvSpPr>
        <dsp:cNvPr id="0" name=""/>
        <dsp:cNvSpPr/>
      </dsp:nvSpPr>
      <dsp:spPr>
        <a:xfrm>
          <a:off x="4125168" y="1444374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469478-5F8D-4C44-996A-8959FCEAEE71}">
      <dsp:nvSpPr>
        <dsp:cNvPr id="0" name=""/>
        <dsp:cNvSpPr/>
      </dsp:nvSpPr>
      <dsp:spPr>
        <a:xfrm>
          <a:off x="912171" y="1514900"/>
          <a:ext cx="3857881" cy="56420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90488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Отсутствие нормативных методов, ошибки, противоречия</a:t>
          </a:r>
        </a:p>
      </dsp:txBody>
      <dsp:txXfrm>
        <a:off x="912171" y="1514900"/>
        <a:ext cx="3857881" cy="564203"/>
      </dsp:txXfrm>
    </dsp:sp>
    <dsp:sp modelId="{58CC1536-53DC-4419-9EE5-E4F03A6C9E8B}">
      <dsp:nvSpPr>
        <dsp:cNvPr id="0" name=""/>
        <dsp:cNvSpPr/>
      </dsp:nvSpPr>
      <dsp:spPr>
        <a:xfrm>
          <a:off x="912171" y="2195618"/>
          <a:ext cx="3808372" cy="3462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Информационные ресурсы</a:t>
          </a:r>
        </a:p>
      </dsp:txBody>
      <dsp:txXfrm>
        <a:off x="912171" y="2195618"/>
        <a:ext cx="3808372" cy="346215"/>
      </dsp:txXfrm>
    </dsp:sp>
    <dsp:sp modelId="{55FDF770-4746-4A26-A0C7-50F52999CCA1}">
      <dsp:nvSpPr>
        <dsp:cNvPr id="0" name=""/>
        <dsp:cNvSpPr/>
      </dsp:nvSpPr>
      <dsp:spPr>
        <a:xfrm>
          <a:off x="912171" y="2541833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4CFE9E-91D2-494E-AEAF-23E740F93FCF}">
      <dsp:nvSpPr>
        <dsp:cNvPr id="0" name=""/>
        <dsp:cNvSpPr/>
      </dsp:nvSpPr>
      <dsp:spPr>
        <a:xfrm>
          <a:off x="1447459" y="2541833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42A1D-894A-4C14-A7E5-295A4E9F630C}">
      <dsp:nvSpPr>
        <dsp:cNvPr id="0" name=""/>
        <dsp:cNvSpPr/>
      </dsp:nvSpPr>
      <dsp:spPr>
        <a:xfrm>
          <a:off x="1983170" y="2541833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CEF093-A761-44F9-8551-52B1A4B470AB}">
      <dsp:nvSpPr>
        <dsp:cNvPr id="0" name=""/>
        <dsp:cNvSpPr/>
      </dsp:nvSpPr>
      <dsp:spPr>
        <a:xfrm>
          <a:off x="2518458" y="2541833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BF04AE-E538-4CEE-9789-4515E60F737D}">
      <dsp:nvSpPr>
        <dsp:cNvPr id="0" name=""/>
        <dsp:cNvSpPr/>
      </dsp:nvSpPr>
      <dsp:spPr>
        <a:xfrm>
          <a:off x="3054169" y="2541833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EF789B-18E2-4EC8-B6E3-1428796989A8}">
      <dsp:nvSpPr>
        <dsp:cNvPr id="0" name=""/>
        <dsp:cNvSpPr/>
      </dsp:nvSpPr>
      <dsp:spPr>
        <a:xfrm>
          <a:off x="3589456" y="2541833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5F04A-64F6-44E5-8311-AC340BA0FB03}">
      <dsp:nvSpPr>
        <dsp:cNvPr id="0" name=""/>
        <dsp:cNvSpPr/>
      </dsp:nvSpPr>
      <dsp:spPr>
        <a:xfrm>
          <a:off x="4125168" y="2541833"/>
          <a:ext cx="891159" cy="705254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8E481-F636-4580-ADCD-FCDB65E16F6E}">
      <dsp:nvSpPr>
        <dsp:cNvPr id="0" name=""/>
        <dsp:cNvSpPr/>
      </dsp:nvSpPr>
      <dsp:spPr>
        <a:xfrm>
          <a:off x="912171" y="2612359"/>
          <a:ext cx="3857881" cy="56420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90488" lvl="0" indent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Отсутствие, неполнота, ошибочность и противоречивость имеющихся источников информации </a:t>
          </a:r>
        </a:p>
      </dsp:txBody>
      <dsp:txXfrm>
        <a:off x="912171" y="2612359"/>
        <a:ext cx="3857881" cy="5642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E30E4F-CE5E-4CF0-8DAE-36DCB1C6801E}">
      <dsp:nvSpPr>
        <dsp:cNvPr id="0" name=""/>
        <dsp:cNvSpPr/>
      </dsp:nvSpPr>
      <dsp:spPr>
        <a:xfrm>
          <a:off x="866659" y="162"/>
          <a:ext cx="3946324" cy="358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866659" y="162"/>
        <a:ext cx="3946324" cy="358756"/>
      </dsp:txXfrm>
    </dsp:sp>
    <dsp:sp modelId="{9EE09FEC-84FA-4E81-BEBB-ABAB53744235}">
      <dsp:nvSpPr>
        <dsp:cNvPr id="0" name=""/>
        <dsp:cNvSpPr/>
      </dsp:nvSpPr>
      <dsp:spPr>
        <a:xfrm>
          <a:off x="866659" y="358919"/>
          <a:ext cx="923439" cy="730800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0DFD86-C161-424E-9C1A-D0F0F93320BD}">
      <dsp:nvSpPr>
        <dsp:cNvPr id="0" name=""/>
        <dsp:cNvSpPr/>
      </dsp:nvSpPr>
      <dsp:spPr>
        <a:xfrm>
          <a:off x="1421336" y="358919"/>
          <a:ext cx="923439" cy="730800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5134A-2D8C-464A-9C65-66B3DCDF39AD}">
      <dsp:nvSpPr>
        <dsp:cNvPr id="0" name=""/>
        <dsp:cNvSpPr/>
      </dsp:nvSpPr>
      <dsp:spPr>
        <a:xfrm>
          <a:off x="1976453" y="358919"/>
          <a:ext cx="923439" cy="730800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81A7E9-5364-4206-974F-8880B8631327}">
      <dsp:nvSpPr>
        <dsp:cNvPr id="0" name=""/>
        <dsp:cNvSpPr/>
      </dsp:nvSpPr>
      <dsp:spPr>
        <a:xfrm>
          <a:off x="2531130" y="358919"/>
          <a:ext cx="923439" cy="730800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F92B66-631A-42EA-BFB9-A5BEC5B3193B}">
      <dsp:nvSpPr>
        <dsp:cNvPr id="0" name=""/>
        <dsp:cNvSpPr/>
      </dsp:nvSpPr>
      <dsp:spPr>
        <a:xfrm>
          <a:off x="3086247" y="358919"/>
          <a:ext cx="923439" cy="730800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4775F-3D08-4437-AE23-A743887BB1A7}">
      <dsp:nvSpPr>
        <dsp:cNvPr id="0" name=""/>
        <dsp:cNvSpPr/>
      </dsp:nvSpPr>
      <dsp:spPr>
        <a:xfrm>
          <a:off x="3640924" y="358919"/>
          <a:ext cx="923439" cy="730800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AAEACC-D1F1-47AE-8F7A-FF1C34A57DDC}">
      <dsp:nvSpPr>
        <dsp:cNvPr id="0" name=""/>
        <dsp:cNvSpPr/>
      </dsp:nvSpPr>
      <dsp:spPr>
        <a:xfrm>
          <a:off x="4185924" y="363267"/>
          <a:ext cx="777859" cy="730800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D5C0E3-28B4-4989-9637-9C16C0CC2512}">
      <dsp:nvSpPr>
        <dsp:cNvPr id="0" name=""/>
        <dsp:cNvSpPr/>
      </dsp:nvSpPr>
      <dsp:spPr>
        <a:xfrm>
          <a:off x="926823" y="437506"/>
          <a:ext cx="3877297" cy="573625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90488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Отсутствие, неполнота, ошибочность и противоречивость имеющихся классификаций</a:t>
          </a:r>
        </a:p>
      </dsp:txBody>
      <dsp:txXfrm>
        <a:off x="926823" y="437506"/>
        <a:ext cx="3877297" cy="573625"/>
      </dsp:txXfrm>
    </dsp:sp>
    <dsp:sp modelId="{7AE68607-C9C5-45F4-96CB-6AF40461FFFB}">
      <dsp:nvSpPr>
        <dsp:cNvPr id="0" name=""/>
        <dsp:cNvSpPr/>
      </dsp:nvSpPr>
      <dsp:spPr>
        <a:xfrm>
          <a:off x="868079" y="0"/>
          <a:ext cx="3946324" cy="358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Классификация объектов охраны</a:t>
          </a:r>
        </a:p>
      </dsp:txBody>
      <dsp:txXfrm>
        <a:off x="868079" y="0"/>
        <a:ext cx="3946324" cy="358756"/>
      </dsp:txXfrm>
    </dsp:sp>
    <dsp:sp modelId="{42C39385-F689-4B62-B692-0856F7F51F8A}">
      <dsp:nvSpPr>
        <dsp:cNvPr id="0" name=""/>
        <dsp:cNvSpPr/>
      </dsp:nvSpPr>
      <dsp:spPr>
        <a:xfrm>
          <a:off x="866659" y="1481051"/>
          <a:ext cx="923439" cy="730800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CA6EF-7132-4BFC-9D1E-B80CE08C368E}">
      <dsp:nvSpPr>
        <dsp:cNvPr id="0" name=""/>
        <dsp:cNvSpPr/>
      </dsp:nvSpPr>
      <dsp:spPr>
        <a:xfrm>
          <a:off x="1421336" y="1481051"/>
          <a:ext cx="923439" cy="730800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AD3E68-4A9A-4D60-8D67-954EED28C145}">
      <dsp:nvSpPr>
        <dsp:cNvPr id="0" name=""/>
        <dsp:cNvSpPr/>
      </dsp:nvSpPr>
      <dsp:spPr>
        <a:xfrm>
          <a:off x="1976453" y="1481051"/>
          <a:ext cx="923439" cy="730800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0EA6A-60E5-46BD-9B11-5921152DE6C5}">
      <dsp:nvSpPr>
        <dsp:cNvPr id="0" name=""/>
        <dsp:cNvSpPr/>
      </dsp:nvSpPr>
      <dsp:spPr>
        <a:xfrm>
          <a:off x="2531130" y="1481051"/>
          <a:ext cx="923439" cy="730800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6BEB8F-C1E9-466A-87E1-11D87DFAB9D6}">
      <dsp:nvSpPr>
        <dsp:cNvPr id="0" name=""/>
        <dsp:cNvSpPr/>
      </dsp:nvSpPr>
      <dsp:spPr>
        <a:xfrm>
          <a:off x="3086247" y="1481051"/>
          <a:ext cx="923439" cy="730800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689D6-4F2C-4C82-A747-2EC825C974CE}">
      <dsp:nvSpPr>
        <dsp:cNvPr id="0" name=""/>
        <dsp:cNvSpPr/>
      </dsp:nvSpPr>
      <dsp:spPr>
        <a:xfrm>
          <a:off x="3640924" y="1481051"/>
          <a:ext cx="923439" cy="730800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319E9-097A-4B78-85B2-AF8F03740F44}">
      <dsp:nvSpPr>
        <dsp:cNvPr id="0" name=""/>
        <dsp:cNvSpPr/>
      </dsp:nvSpPr>
      <dsp:spPr>
        <a:xfrm>
          <a:off x="4196719" y="1479561"/>
          <a:ext cx="861079" cy="730800"/>
        </a:xfrm>
        <a:prstGeom prst="chevron">
          <a:avLst>
            <a:gd name="adj" fmla="val 7061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3D9DCB-8A16-4EC0-95E2-F53C9A2537B5}">
      <dsp:nvSpPr>
        <dsp:cNvPr id="0" name=""/>
        <dsp:cNvSpPr/>
      </dsp:nvSpPr>
      <dsp:spPr>
        <a:xfrm>
          <a:off x="943413" y="1616437"/>
          <a:ext cx="3877297" cy="506579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90488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b="1" i="0" kern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Кадровый «голод»</a:t>
          </a:r>
        </a:p>
      </dsp:txBody>
      <dsp:txXfrm>
        <a:off x="943413" y="1616437"/>
        <a:ext cx="3877297" cy="506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36B53-30D2-462F-B18E-FB22CCC6C546}" type="datetimeFigureOut">
              <a:rPr lang="ru-RU" smtClean="0"/>
              <a:pPr/>
              <a:t>24.06.2024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7A8B9-DE78-4A63-9791-F2ECFAC104D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763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33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08167" algn="l" defTabSz="81633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816334" algn="l" defTabSz="81633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224501" algn="l" defTabSz="81633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632667" algn="l" defTabSz="81633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040835" algn="l" defTabSz="81633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449002" algn="l" defTabSz="81633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857169" algn="l" defTabSz="81633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265336" algn="l" defTabSz="81633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97A8B9-DE78-4A63-9791-F2ECFAC104D5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4119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7A8B9-DE78-4A63-9791-F2ECFAC104D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760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3" y="1775357"/>
            <a:ext cx="7772400" cy="122502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8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6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4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6F65-F825-40EA-8FDF-10E59F6995F7}" type="datetime1">
              <a:rPr lang="ru-RU" smtClean="0"/>
              <a:pPr/>
              <a:t>24.06.2024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A397E-DF18-4E55-AF0A-C8898FCAF099}" type="datetime1">
              <a:rPr lang="ru-RU" smtClean="0"/>
              <a:pPr/>
              <a:t>24.06.2024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8154" y="234159"/>
            <a:ext cx="2105025" cy="49926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8314" y="234159"/>
            <a:ext cx="6167437" cy="49926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573F-21EC-4DE7-AACE-12BD33CB6ED5}" type="datetime1">
              <a:rPr lang="ru-RU" smtClean="0"/>
              <a:pPr/>
              <a:t>24.06.2024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292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917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672422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34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2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2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478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9264"/>
            <a:ext cx="4040189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9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279264"/>
            <a:ext cx="4041774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1812396"/>
            <a:ext cx="4041774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919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063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068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27544"/>
            <a:ext cx="3008314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4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985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3AEF-A833-4EA9-A22F-DF8DFB7A81A0}" type="datetime1">
              <a:rPr lang="ru-RU" smtClean="0"/>
              <a:pPr/>
              <a:t>24.06.2024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946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810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2" y="190500"/>
            <a:ext cx="2057400" cy="4064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2" y="190500"/>
            <a:ext cx="6019800" cy="4064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8244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5788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6156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672422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6454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2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2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686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9264"/>
            <a:ext cx="4040189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9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279264"/>
            <a:ext cx="4041774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1812396"/>
            <a:ext cx="4041774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1305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8751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662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5" y="3672417"/>
            <a:ext cx="7772400" cy="1135062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5" y="2422263"/>
            <a:ext cx="7772400" cy="1250156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4081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36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324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406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487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568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6497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D37A-047A-4D7E-89AA-BE6678535541}" type="datetime1">
              <a:rPr lang="ru-RU" smtClean="0"/>
              <a:pPr/>
              <a:t>24.06.2024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27544"/>
            <a:ext cx="3008314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4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9016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3074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2188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2" y="190500"/>
            <a:ext cx="2057400" cy="4064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2" y="190500"/>
            <a:ext cx="6019800" cy="4064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91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8317" y="1365253"/>
            <a:ext cx="4135437" cy="386159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6154" y="1365253"/>
            <a:ext cx="4137025" cy="386159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B7C1B-3058-4209-A2FB-C26559244C5E}" type="datetime1">
              <a:rPr lang="ru-RU" smtClean="0"/>
              <a:pPr/>
              <a:t>24.06.2024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28864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9260"/>
            <a:ext cx="4040188" cy="53313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8122" indent="0">
              <a:buNone/>
              <a:defRPr sz="1700" b="1"/>
            </a:lvl2pPr>
            <a:lvl3pPr marL="816245" indent="0">
              <a:buNone/>
              <a:defRPr sz="1600" b="1"/>
            </a:lvl3pPr>
            <a:lvl4pPr marL="1224367" indent="0">
              <a:buNone/>
              <a:defRPr sz="1400" b="1"/>
            </a:lvl4pPr>
            <a:lvl5pPr marL="1632490" indent="0">
              <a:buNone/>
              <a:defRPr sz="1400" b="1"/>
            </a:lvl5pPr>
            <a:lvl6pPr marL="2040613" indent="0">
              <a:buNone/>
              <a:defRPr sz="1400" b="1"/>
            </a:lvl6pPr>
            <a:lvl7pPr marL="2448735" indent="0">
              <a:buNone/>
              <a:defRPr sz="1400" b="1"/>
            </a:lvl7pPr>
            <a:lvl8pPr marL="2856857" indent="0">
              <a:buNone/>
              <a:defRPr sz="1400" b="1"/>
            </a:lvl8pPr>
            <a:lvl9pPr marL="3264979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812398"/>
            <a:ext cx="4040188" cy="3292740"/>
          </a:xfrm>
        </p:spPr>
        <p:txBody>
          <a:bodyPr/>
          <a:lstStyle>
            <a:lvl1pPr>
              <a:defRPr sz="22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279260"/>
            <a:ext cx="4041775" cy="53313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8122" indent="0">
              <a:buNone/>
              <a:defRPr sz="1700" b="1"/>
            </a:lvl2pPr>
            <a:lvl3pPr marL="816245" indent="0">
              <a:buNone/>
              <a:defRPr sz="1600" b="1"/>
            </a:lvl3pPr>
            <a:lvl4pPr marL="1224367" indent="0">
              <a:buNone/>
              <a:defRPr sz="1400" b="1"/>
            </a:lvl4pPr>
            <a:lvl5pPr marL="1632490" indent="0">
              <a:buNone/>
              <a:defRPr sz="1400" b="1"/>
            </a:lvl5pPr>
            <a:lvl6pPr marL="2040613" indent="0">
              <a:buNone/>
              <a:defRPr sz="1400" b="1"/>
            </a:lvl6pPr>
            <a:lvl7pPr marL="2448735" indent="0">
              <a:buNone/>
              <a:defRPr sz="1400" b="1"/>
            </a:lvl7pPr>
            <a:lvl8pPr marL="2856857" indent="0">
              <a:buNone/>
              <a:defRPr sz="1400" b="1"/>
            </a:lvl8pPr>
            <a:lvl9pPr marL="3264979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812398"/>
            <a:ext cx="4041775" cy="3292740"/>
          </a:xfrm>
        </p:spPr>
        <p:txBody>
          <a:bodyPr/>
          <a:lstStyle>
            <a:lvl1pPr>
              <a:defRPr sz="22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BBC9-C613-4CCC-9FD3-7ED0185887C8}" type="datetime1">
              <a:rPr lang="ru-RU" smtClean="0"/>
              <a:pPr/>
              <a:t>24.06.2024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0412-C1C8-4224-B8CA-0532A5E6B21B}" type="datetime1">
              <a:rPr lang="ru-RU" smtClean="0"/>
              <a:pPr/>
              <a:t>24.06.2024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4084-5025-4658-955B-045DAF7491F0}" type="datetime1">
              <a:rPr lang="ru-RU" smtClean="0"/>
              <a:pPr/>
              <a:t>24.06.2024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27542"/>
            <a:ext cx="3008313" cy="96837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27545"/>
            <a:ext cx="5111750" cy="487759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195917"/>
            <a:ext cx="3008313" cy="3909219"/>
          </a:xfrm>
        </p:spPr>
        <p:txBody>
          <a:bodyPr/>
          <a:lstStyle>
            <a:lvl1pPr marL="0" indent="0">
              <a:buNone/>
              <a:defRPr sz="1200"/>
            </a:lvl1pPr>
            <a:lvl2pPr marL="408122" indent="0">
              <a:buNone/>
              <a:defRPr sz="1000"/>
            </a:lvl2pPr>
            <a:lvl3pPr marL="816245" indent="0">
              <a:buNone/>
              <a:defRPr sz="900"/>
            </a:lvl3pPr>
            <a:lvl4pPr marL="1224367" indent="0">
              <a:buNone/>
              <a:defRPr sz="800"/>
            </a:lvl4pPr>
            <a:lvl5pPr marL="1632490" indent="0">
              <a:buNone/>
              <a:defRPr sz="800"/>
            </a:lvl5pPr>
            <a:lvl6pPr marL="2040613" indent="0">
              <a:buNone/>
              <a:defRPr sz="800"/>
            </a:lvl6pPr>
            <a:lvl7pPr marL="2448735" indent="0">
              <a:buNone/>
              <a:defRPr sz="800"/>
            </a:lvl7pPr>
            <a:lvl8pPr marL="2856857" indent="0">
              <a:buNone/>
              <a:defRPr sz="800"/>
            </a:lvl8pPr>
            <a:lvl9pPr marL="3264979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8721-CD84-4E1A-B708-E429D78EB08E}" type="datetime1">
              <a:rPr lang="ru-RU" smtClean="0"/>
              <a:pPr/>
              <a:t>24.06.2024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2"/>
            <a:ext cx="5486400" cy="472282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2900"/>
            </a:lvl1pPr>
            <a:lvl2pPr marL="408122" indent="0">
              <a:buNone/>
              <a:defRPr sz="2500"/>
            </a:lvl2pPr>
            <a:lvl3pPr marL="816245" indent="0">
              <a:buNone/>
              <a:defRPr sz="2200"/>
            </a:lvl3pPr>
            <a:lvl4pPr marL="1224367" indent="0">
              <a:buNone/>
              <a:defRPr sz="1700"/>
            </a:lvl4pPr>
            <a:lvl5pPr marL="1632490" indent="0">
              <a:buNone/>
              <a:defRPr sz="1700"/>
            </a:lvl5pPr>
            <a:lvl6pPr marL="2040613" indent="0">
              <a:buNone/>
              <a:defRPr sz="1700"/>
            </a:lvl6pPr>
            <a:lvl7pPr marL="2448735" indent="0">
              <a:buNone/>
              <a:defRPr sz="1700"/>
            </a:lvl7pPr>
            <a:lvl8pPr marL="2856857" indent="0">
              <a:buNone/>
              <a:defRPr sz="1700"/>
            </a:lvl8pPr>
            <a:lvl9pPr marL="3264979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200"/>
            </a:lvl1pPr>
            <a:lvl2pPr marL="408122" indent="0">
              <a:buNone/>
              <a:defRPr sz="1000"/>
            </a:lvl2pPr>
            <a:lvl3pPr marL="816245" indent="0">
              <a:buNone/>
              <a:defRPr sz="900"/>
            </a:lvl3pPr>
            <a:lvl4pPr marL="1224367" indent="0">
              <a:buNone/>
              <a:defRPr sz="800"/>
            </a:lvl4pPr>
            <a:lvl5pPr marL="1632490" indent="0">
              <a:buNone/>
              <a:defRPr sz="800"/>
            </a:lvl5pPr>
            <a:lvl6pPr marL="2040613" indent="0">
              <a:buNone/>
              <a:defRPr sz="800"/>
            </a:lvl6pPr>
            <a:lvl7pPr marL="2448735" indent="0">
              <a:buNone/>
              <a:defRPr sz="800"/>
            </a:lvl7pPr>
            <a:lvl8pPr marL="2856857" indent="0">
              <a:buNone/>
              <a:defRPr sz="800"/>
            </a:lvl8pPr>
            <a:lvl9pPr marL="3264979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F8E1-B3BE-4FED-8EC4-E52DDD58FF47}" type="datetime1">
              <a:rPr lang="ru-RU" smtClean="0"/>
              <a:pPr/>
              <a:t>24.06.2024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28864"/>
            <a:ext cx="8229600" cy="952500"/>
          </a:xfrm>
          <a:prstGeom prst="rect">
            <a:avLst/>
          </a:prstGeom>
        </p:spPr>
        <p:txBody>
          <a:bodyPr vert="horz" lIns="81624" tIns="40811" rIns="81624" bIns="40811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333502"/>
            <a:ext cx="8229600" cy="3771636"/>
          </a:xfrm>
          <a:prstGeom prst="rect">
            <a:avLst/>
          </a:prstGeom>
        </p:spPr>
        <p:txBody>
          <a:bodyPr vert="horz" lIns="81624" tIns="40811" rIns="81624" bIns="40811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3" y="5296961"/>
            <a:ext cx="2133600" cy="304271"/>
          </a:xfrm>
          <a:prstGeom prst="rect">
            <a:avLst/>
          </a:prstGeom>
        </p:spPr>
        <p:txBody>
          <a:bodyPr vert="horz" lIns="81624" tIns="40811" rIns="81624" bIns="40811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EC8CB-A689-442E-A8BE-2DBE2B3624CA}" type="datetime1">
              <a:rPr lang="ru-RU" smtClean="0"/>
              <a:pPr/>
              <a:t>24.06.2024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3" y="5296961"/>
            <a:ext cx="2895600" cy="304271"/>
          </a:xfrm>
          <a:prstGeom prst="rect">
            <a:avLst/>
          </a:prstGeom>
        </p:spPr>
        <p:txBody>
          <a:bodyPr vert="horz" lIns="81624" tIns="40811" rIns="81624" bIns="40811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3" y="5296961"/>
            <a:ext cx="2133600" cy="304271"/>
          </a:xfrm>
          <a:prstGeom prst="rect">
            <a:avLst/>
          </a:prstGeom>
        </p:spPr>
        <p:txBody>
          <a:bodyPr vert="horz" lIns="81624" tIns="40811" rIns="81624" bIns="40811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algn="ctr" defTabSz="816245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6092" indent="-306092" algn="l" defTabSz="81624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3198" indent="-255077" algn="l" defTabSz="816245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0305" indent="-204061" algn="l" defTabSz="81624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429" indent="-204061" algn="l" defTabSz="816245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36551" indent="-204061" algn="l" defTabSz="816245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44673" indent="-204061" algn="l" defTabSz="816245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796" indent="-204061" algn="l" defTabSz="816245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60918" indent="-204061" algn="l" defTabSz="816245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041" indent="-204061" algn="l" defTabSz="816245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22" algn="l" defTabSz="8162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45" algn="l" defTabSz="8162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367" algn="l" defTabSz="8162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490" algn="l" defTabSz="8162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613" algn="l" defTabSz="8162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735" algn="l" defTabSz="8162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6857" algn="l" defTabSz="8162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4979" algn="l" defTabSz="8162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5296961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5296961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5296961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8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5296961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64126-3F81-477D-BF3F-81CF8CF663E3}" type="datetimeFigureOut">
              <a:rPr lang="ru-RU" smtClean="0"/>
              <a:pPr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5296961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5296961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0F91D-3FBF-49E1-8821-4C082B7C0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64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51722" y="2425404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Правовые механизмы реализации защиты почвы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объекта охраны окружающей среды</a:t>
            </a:r>
          </a:p>
        </p:txBody>
      </p:sp>
      <p:pic>
        <p:nvPicPr>
          <p:cNvPr id="8" name="Рисунок 7" descr="D:\MSU\ПГБаза тай бирма\Евгений\Логотип\Англоязычная версия\Цветные\logo-pdc-brand_03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092" y="2797048"/>
            <a:ext cx="1979762" cy="115018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1876250" y="230041"/>
            <a:ext cx="7016232" cy="1725497"/>
          </a:xfrm>
          <a:noFill/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МИНОБРНАУКИ РОССИИ</a:t>
            </a:r>
            <a:br>
              <a:rPr lang="ru-RU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автономное </a:t>
            </a:r>
            <a:br>
              <a:rPr lang="ru-RU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образовательное учреждение высшего образования</a:t>
            </a:r>
            <a:br>
              <a:rPr lang="ru-RU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«ЮЖНЫЙ ФЕДЕРАЛЬНЫЙ УНИВЕРСИТЕТ»</a:t>
            </a:r>
            <a:br>
              <a:rPr lang="ru-RU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Академия биологии и биотехнологии им. Д.И. Ивановского </a:t>
            </a:r>
            <a:br>
              <a:rPr lang="ru-RU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x-none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афедра почвоведения и оценки земельных ресурсо</a:t>
            </a:r>
            <a:r>
              <a:rPr lang="ru-RU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br>
              <a:rPr lang="ru-RU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 специальных экспертиз по Южному округу (г. </a:t>
            </a:r>
            <a:r>
              <a:rPr lang="ru-RU" sz="1200" spc="1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Ростов</a:t>
            </a:r>
            <a:r>
              <a:rPr lang="ru-RU" sz="1200" spc="1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-на-Дону)</a:t>
            </a:r>
          </a:p>
        </p:txBody>
      </p:sp>
      <p:pic>
        <p:nvPicPr>
          <p:cNvPr id="14" name="Рисунок 13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9049" y="1571095"/>
            <a:ext cx="1037243" cy="960107"/>
          </a:xfrm>
          <a:prstGeom prst="rect">
            <a:avLst/>
          </a:prstGeom>
        </p:spPr>
      </p:pic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4432" y="198033"/>
            <a:ext cx="1267142" cy="943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89191" y="3793604"/>
            <a:ext cx="7254814" cy="163793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endParaRPr lang="ru-RU" sz="1800" b="1" dirty="0"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9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Игорь Вадимович Морозов,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19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кандидат биологических наук, доцент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19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судебный эксперт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ru-RU" sz="26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ru-RU" sz="19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19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 Ростов-на-Дону - 2024</a:t>
            </a:r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164961" y="5237341"/>
            <a:ext cx="979045" cy="477661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28C3BD-9A18-48A2-A063-E8DBBDFA498B}" type="slidenum"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806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7FAF8A4-0E71-4433-9B9A-3507F87EE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6456" y="5236502"/>
            <a:ext cx="446349" cy="478497"/>
          </a:xfrm>
        </p:spPr>
        <p:txBody>
          <a:bodyPr/>
          <a:lstStyle/>
          <a:p>
            <a:fld id="{725C68B6-61C2-468F-89AB-4B9F7531AA68}" type="slidenum">
              <a:rPr lang="ru-RU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B63A5300-10C2-45F1-8CA8-A8240EF8A5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9305896"/>
              </p:ext>
            </p:extLst>
          </p:nvPr>
        </p:nvGraphicFramePr>
        <p:xfrm>
          <a:off x="3146141" y="111029"/>
          <a:ext cx="5976664" cy="3247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3FDCBDA4-2294-40A9-AAE5-52A68912E6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4484176"/>
              </p:ext>
            </p:extLst>
          </p:nvPr>
        </p:nvGraphicFramePr>
        <p:xfrm>
          <a:off x="3167845" y="3358817"/>
          <a:ext cx="5954960" cy="2212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7E9ED70-0D90-4686-900E-2578DE16A177}"/>
              </a:ext>
            </a:extLst>
          </p:cNvPr>
          <p:cNvSpPr/>
          <p:nvPr/>
        </p:nvSpPr>
        <p:spPr>
          <a:xfrm>
            <a:off x="3247104" y="734578"/>
            <a:ext cx="216024" cy="45428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F6F800-E9B8-4603-8F00-7BCC777A60B0}"/>
              </a:ext>
            </a:extLst>
          </p:cNvPr>
          <p:cNvSpPr txBox="1"/>
          <p:nvPr/>
        </p:nvSpPr>
        <p:spPr>
          <a:xfrm>
            <a:off x="3995936" y="1201316"/>
            <a:ext cx="4032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и метод оценки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A23DFF-CC32-45DC-806D-9F9B8D4AB20D}"/>
              </a:ext>
            </a:extLst>
          </p:cNvPr>
          <p:cNvSpPr txBox="1"/>
          <p:nvPr/>
        </p:nvSpPr>
        <p:spPr>
          <a:xfrm>
            <a:off x="4022510" y="4501004"/>
            <a:ext cx="403244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8BDFC380-AE63-46B6-92F3-32234AA59293}"/>
              </a:ext>
            </a:extLst>
          </p:cNvPr>
          <p:cNvSpPr/>
          <p:nvPr/>
        </p:nvSpPr>
        <p:spPr>
          <a:xfrm>
            <a:off x="251520" y="554518"/>
            <a:ext cx="2356943" cy="490634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476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</a:t>
            </a:r>
            <a:endParaRPr lang="en-US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правового и экономического регулирования защиты и охраны окружающей среды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F0E3BD4-0A1E-4049-AE2D-FA9055E22675}"/>
              </a:ext>
            </a:extLst>
          </p:cNvPr>
          <p:cNvSpPr/>
          <p:nvPr/>
        </p:nvSpPr>
        <p:spPr>
          <a:xfrm>
            <a:off x="3247104" y="734579"/>
            <a:ext cx="748831" cy="1066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763236D-EBFD-40FB-A98F-65C7A8FAE18F}"/>
              </a:ext>
            </a:extLst>
          </p:cNvPr>
          <p:cNvSpPr/>
          <p:nvPr/>
        </p:nvSpPr>
        <p:spPr>
          <a:xfrm>
            <a:off x="3259528" y="1824866"/>
            <a:ext cx="748831" cy="1066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1A85B7A-B0A6-45D5-BBE6-F7146EBC8AC4}"/>
              </a:ext>
            </a:extLst>
          </p:cNvPr>
          <p:cNvSpPr/>
          <p:nvPr/>
        </p:nvSpPr>
        <p:spPr>
          <a:xfrm>
            <a:off x="2699792" y="2930873"/>
            <a:ext cx="1308568" cy="1066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CBE7A6A-E78C-402F-8118-14612A9D91BA}"/>
              </a:ext>
            </a:extLst>
          </p:cNvPr>
          <p:cNvSpPr/>
          <p:nvPr/>
        </p:nvSpPr>
        <p:spPr>
          <a:xfrm>
            <a:off x="3259528" y="4002638"/>
            <a:ext cx="748831" cy="1066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C2F310FD-FDC2-4DFD-A34C-BD6CF0AB1E82}"/>
              </a:ext>
            </a:extLst>
          </p:cNvPr>
          <p:cNvSpPr/>
          <p:nvPr/>
        </p:nvSpPr>
        <p:spPr>
          <a:xfrm>
            <a:off x="3256587" y="5175195"/>
            <a:ext cx="748831" cy="1066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396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1196"/>
            <a:ext cx="9144000" cy="5154328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ПРИНЦИПЫ СТАНДАРТИЗАЦИИ</a:t>
            </a:r>
            <a:b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ПОНЯТИЙНО-ТЕРМИНОЛОГИЧЕСКИХ СИСТЕМ, ИСПОЛЬЗУЕМЫХ В ПОЧВОВЕДЕНИИ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7261"/>
            <a:ext cx="8640960" cy="4320480"/>
          </a:xfrm>
        </p:spPr>
        <p:txBody>
          <a:bodyPr anchor="t" anchorCtr="0">
            <a:normAutofit/>
          </a:bodyPr>
          <a:lstStyle/>
          <a:p>
            <a:pPr lvl="1"/>
            <a:endParaRPr lang="ru-RU" sz="1200" dirty="0"/>
          </a:p>
          <a:p>
            <a:pPr lvl="1">
              <a:buNone/>
            </a:pPr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57589" y="5275524"/>
            <a:ext cx="586411" cy="439476"/>
          </a:xfrm>
        </p:spPr>
        <p:txBody>
          <a:bodyPr/>
          <a:lstStyle/>
          <a:p>
            <a:fld id="{725C68B6-61C2-468F-89AB-4B9F7531AA68}" type="slidenum">
              <a:rPr lang="ru-RU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/>
              <a:t>11</a:t>
            </a:fld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568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051720" y="985292"/>
            <a:ext cx="4896544" cy="576064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1849388"/>
            <a:ext cx="1584176" cy="720080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79712" y="1849388"/>
            <a:ext cx="1584176" cy="720080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07906" y="1849388"/>
            <a:ext cx="1656184" cy="720080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08106" y="1849388"/>
            <a:ext cx="1656184" cy="720080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08306" y="1849388"/>
            <a:ext cx="1656184" cy="720080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51524" y="193204"/>
            <a:ext cx="864235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ПРИНЦИП ЛОГИКО-ТЕРМИНОЛОГИЧЕСКОГО АНАЛИЗА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019723" y="1043362"/>
            <a:ext cx="4896544" cy="369332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ОБЪЕКТ ПОЗНАНИЯ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ПРЕДМЕТ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9552" y="1921396"/>
            <a:ext cx="10081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Термин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195737" y="1921396"/>
            <a:ext cx="11347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Дефиниция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67950" y="1921397"/>
            <a:ext cx="8381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Метод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796136" y="1921396"/>
            <a:ext cx="11521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Результат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380318" y="1921397"/>
            <a:ext cx="160838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Классификация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1520" y="2857500"/>
            <a:ext cx="3312368" cy="720080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27584" y="2857500"/>
            <a:ext cx="21602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птс</a:t>
            </a:r>
            <a:r>
              <a:rPr kumimoji="0" lang="en-US" sz="1400" b="1" i="0" u="none" strike="noStrike" kern="1200" cap="none" spc="0" normalizeH="0" baseline="-2500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endParaRPr kumimoji="0" lang="ru-RU" sz="1400" b="1" i="0" u="none" strike="noStrike" kern="1200" cap="none" spc="0" normalizeH="0" baseline="-2500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птс</a:t>
            </a:r>
            <a:r>
              <a:rPr kumimoji="0" lang="en-US" sz="1400" b="1" i="0" u="none" strike="noStrike" kern="1200" cap="none" spc="0" normalizeH="0" baseline="-2500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endParaRPr kumimoji="0" lang="ru-RU" sz="1400" b="1" i="0" u="none" strike="noStrike" kern="1200" cap="none" spc="0" normalizeH="0" baseline="-2500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птс</a:t>
            </a:r>
            <a:r>
              <a:rPr kumimoji="0" lang="en-US" sz="1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endParaRPr kumimoji="0" lang="ru-RU" sz="1400" b="1" i="0" u="none" strike="noStrike" kern="1200" cap="none" spc="0" normalizeH="0" baseline="-2500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2771800" y="1561357"/>
            <a:ext cx="0" cy="288032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572000" y="1561357"/>
            <a:ext cx="0" cy="288032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372200" y="1561357"/>
            <a:ext cx="0" cy="288032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cxnSpLocks/>
            <a:stCxn id="4" idx="1"/>
            <a:endCxn id="5" idx="0"/>
          </p:cNvCxnSpPr>
          <p:nvPr/>
        </p:nvCxnSpPr>
        <p:spPr>
          <a:xfrm flipH="1">
            <a:off x="1043608" y="1273324"/>
            <a:ext cx="1008112" cy="576064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cxnSpLocks/>
            <a:stCxn id="4" idx="3"/>
            <a:endCxn id="9" idx="0"/>
          </p:cNvCxnSpPr>
          <p:nvPr/>
        </p:nvCxnSpPr>
        <p:spPr>
          <a:xfrm>
            <a:off x="6948264" y="1273324"/>
            <a:ext cx="1188134" cy="576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1547664" y="2209428"/>
            <a:ext cx="72008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3347864" y="2209428"/>
            <a:ext cx="576064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5076056" y="2209428"/>
            <a:ext cx="72008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6876256" y="2209428"/>
            <a:ext cx="576064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3779912" y="4153648"/>
            <a:ext cx="15841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-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Способ</a:t>
            </a:r>
          </a:p>
          <a:p>
            <a:pPr marL="0" marR="0" lvl="0" indent="-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получения информации об объекте</a:t>
            </a: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3707906" y="2857500"/>
            <a:ext cx="1656184" cy="720080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3707906" y="4081637"/>
            <a:ext cx="1656184" cy="1152128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707904" y="2857500"/>
            <a:ext cx="1584176" cy="738664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-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</a:t>
            </a:r>
            <a:r>
              <a:rPr kumimoji="0" lang="ru-RU" sz="1400" b="1" i="0" u="none" strike="noStrike" kern="1200" cap="none" spc="0" normalizeH="0" baseline="-2500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</a:p>
          <a:p>
            <a:pPr marL="0" marR="0" lvl="0" indent="-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</a:t>
            </a:r>
            <a:r>
              <a:rPr kumimoji="0" lang="ru-RU" sz="1400" b="1" i="0" u="none" strike="noStrike" kern="1200" cap="none" spc="0" normalizeH="0" baseline="-2500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</a:p>
          <a:p>
            <a:pPr marL="0" marR="0" lvl="0" indent="-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</a:t>
            </a:r>
            <a:r>
              <a:rPr kumimoji="0" lang="en-US" sz="1400" b="1" i="0" u="none" strike="noStrike" kern="1200" cap="none" spc="0" normalizeH="0" baseline="-25000" noProof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endParaRPr kumimoji="0" lang="ru-RU" sz="1400" b="1" i="0" u="none" strike="noStrike" kern="1200" cap="none" spc="0" normalizeH="0" baseline="-2500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580112" y="2857500"/>
            <a:ext cx="15841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-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</a:t>
            </a:r>
            <a:r>
              <a:rPr kumimoji="0" lang="ru-RU" sz="1400" b="1" i="0" u="none" strike="noStrike" kern="1200" cap="none" spc="0" normalizeH="0" baseline="-2500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</a:p>
          <a:p>
            <a:pPr marL="0" marR="0" lvl="0" indent="-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</a:t>
            </a:r>
            <a:r>
              <a:rPr kumimoji="0" lang="ru-RU" sz="1400" b="1" i="0" u="none" strike="noStrike" kern="1200" cap="none" spc="0" normalizeH="0" baseline="-2500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</a:p>
          <a:p>
            <a:pPr marL="0" marR="0" lvl="0" indent="-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</a:t>
            </a:r>
            <a:r>
              <a:rPr kumimoji="0" lang="en-US" sz="1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endParaRPr kumimoji="0" lang="ru-RU" sz="1400" b="1" i="0" u="none" strike="noStrike" kern="1200" cap="none" spc="0" normalizeH="0" baseline="-2500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508106" y="2857500"/>
            <a:ext cx="1656184" cy="720080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>
            <a:off x="5076056" y="3001516"/>
            <a:ext cx="72008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5076056" y="3217540"/>
            <a:ext cx="72008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5076056" y="3433564"/>
            <a:ext cx="72008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19" idx="2"/>
            <a:endCxn id="81" idx="0"/>
          </p:cNvCxnSpPr>
          <p:nvPr/>
        </p:nvCxnSpPr>
        <p:spPr>
          <a:xfrm>
            <a:off x="1907704" y="3577580"/>
            <a:ext cx="0" cy="504056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3275856" y="3001516"/>
            <a:ext cx="72008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>
            <a:off x="3275856" y="3217540"/>
            <a:ext cx="72008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3275856" y="3433564"/>
            <a:ext cx="72008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>
            <a:stCxn id="13" idx="2"/>
            <a:endCxn id="20" idx="0"/>
          </p:cNvCxnSpPr>
          <p:nvPr/>
        </p:nvCxnSpPr>
        <p:spPr>
          <a:xfrm>
            <a:off x="1043608" y="2229173"/>
            <a:ext cx="864096" cy="628327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stCxn id="20" idx="0"/>
            <a:endCxn id="14" idx="2"/>
          </p:cNvCxnSpPr>
          <p:nvPr/>
        </p:nvCxnSpPr>
        <p:spPr>
          <a:xfrm flipV="1">
            <a:off x="1907704" y="2229173"/>
            <a:ext cx="855432" cy="628327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Прямоугольник 79"/>
          <p:cNvSpPr/>
          <p:nvPr/>
        </p:nvSpPr>
        <p:spPr>
          <a:xfrm>
            <a:off x="251520" y="4297661"/>
            <a:ext cx="33123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-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Выделение объекта (предмета)</a:t>
            </a: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251520" y="4081637"/>
            <a:ext cx="3312368" cy="1152128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86" name="Прямая со стрелкой 85"/>
          <p:cNvCxnSpPr/>
          <p:nvPr/>
        </p:nvCxnSpPr>
        <p:spPr>
          <a:xfrm>
            <a:off x="4572000" y="357758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Прямоугольник 86"/>
          <p:cNvSpPr/>
          <p:nvPr/>
        </p:nvSpPr>
        <p:spPr>
          <a:xfrm>
            <a:off x="5580112" y="4153644"/>
            <a:ext cx="15841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-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Качественно-количественная характеристика объекта</a:t>
            </a: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5508106" y="4081637"/>
            <a:ext cx="1656184" cy="1152128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7308306" y="2857500"/>
            <a:ext cx="1656184" cy="720080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7380312" y="2857500"/>
            <a:ext cx="15841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-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</a:t>
            </a:r>
            <a:r>
              <a:rPr kumimoji="0" lang="ru-RU" sz="1400" b="1" i="0" u="none" strike="noStrike" kern="1200" cap="none" spc="0" normalizeH="0" baseline="-2500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</a:p>
          <a:p>
            <a:pPr marL="0" marR="0" lvl="0" indent="-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</a:t>
            </a:r>
            <a:r>
              <a:rPr kumimoji="0" lang="ru-RU" sz="1400" b="1" i="0" u="none" strike="noStrike" kern="1200" cap="none" spc="0" normalizeH="0" baseline="-2500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</a:p>
          <a:p>
            <a:pPr marL="0" marR="0" lvl="0" indent="-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</a:t>
            </a:r>
            <a:r>
              <a:rPr kumimoji="0" lang="en-US" sz="1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endParaRPr kumimoji="0" lang="ru-RU" sz="1400" b="1" i="0" u="none" strike="noStrike" kern="1200" cap="none" spc="0" normalizeH="0" baseline="-2500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91" name="Прямая со стрелкой 90"/>
          <p:cNvCxnSpPr/>
          <p:nvPr/>
        </p:nvCxnSpPr>
        <p:spPr>
          <a:xfrm>
            <a:off x="6372200" y="357758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>
            <a:off x="6372200" y="2569468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 стрелкой 92"/>
          <p:cNvCxnSpPr/>
          <p:nvPr/>
        </p:nvCxnSpPr>
        <p:spPr>
          <a:xfrm>
            <a:off x="8172400" y="2569468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>
            <a:off x="4572000" y="2569468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Прямоугольник 94"/>
          <p:cNvSpPr/>
          <p:nvPr/>
        </p:nvSpPr>
        <p:spPr>
          <a:xfrm>
            <a:off x="7380312" y="4297660"/>
            <a:ext cx="15841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-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Систематизация характеристик</a:t>
            </a:r>
          </a:p>
          <a:p>
            <a:pPr marL="0" marR="0" lvl="0" indent="-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340" algn="l"/>
                <a:tab pos="-3175" algn="l"/>
              </a:tabLst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объекта</a:t>
            </a:r>
          </a:p>
        </p:txBody>
      </p:sp>
      <p:sp>
        <p:nvSpPr>
          <p:cNvPr id="96" name="Скругленный прямоугольник 95"/>
          <p:cNvSpPr/>
          <p:nvPr/>
        </p:nvSpPr>
        <p:spPr>
          <a:xfrm>
            <a:off x="7308306" y="4081637"/>
            <a:ext cx="1656184" cy="1152128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7" name="Прямая со стрелкой 96"/>
          <p:cNvCxnSpPr/>
          <p:nvPr/>
        </p:nvCxnSpPr>
        <p:spPr>
          <a:xfrm>
            <a:off x="8172400" y="357758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460426" y="5252347"/>
            <a:ext cx="683574" cy="477661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28C3BD-9A18-48A2-A063-E8DBBDFA498B}" type="slidenum">
              <a:rPr 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1" name="Прямая со стрелкой 100"/>
          <p:cNvCxnSpPr/>
          <p:nvPr/>
        </p:nvCxnSpPr>
        <p:spPr>
          <a:xfrm>
            <a:off x="6876256" y="3001516"/>
            <a:ext cx="72008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>
            <a:off x="6876256" y="3217540"/>
            <a:ext cx="72008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>
            <a:off x="6876256" y="3433564"/>
            <a:ext cx="720080" cy="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6" y="157427"/>
            <a:ext cx="8686800" cy="6985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ПОНЯТИЙНО-ТЕРМИНОЛОГИЧЕСКАЯ СИСТЕМА</a:t>
            </a:r>
            <a:br>
              <a:rPr lang="en-US" sz="1800" b="1" dirty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SYSTEM OF SCIENTIFIC TERMS AND DEFINITIONS</a:t>
            </a:r>
            <a:endParaRPr lang="ru-RU" sz="18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33500"/>
            <a:ext cx="8640960" cy="377163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450850" algn="just" eaLnBrk="1" fontAlgn="auto" hangingPunct="1">
              <a:spcAft>
                <a:spcPts val="0"/>
              </a:spcAft>
              <a:buNone/>
              <a:defRPr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Корректность анализа информации об объекте познания будет определяться </a:t>
            </a: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непротиворечивостью</a:t>
            </a:r>
            <a:r>
              <a:rPr lang="ru-RU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системы :</a:t>
            </a:r>
          </a:p>
          <a:p>
            <a:pPr marL="0" indent="450850" algn="ctr" eaLnBrk="1" fontAlgn="auto" hangingPunct="1">
              <a:spcAft>
                <a:spcPts val="0"/>
              </a:spcAft>
              <a:buNone/>
              <a:defRPr/>
            </a:pPr>
            <a:endParaRPr lang="ru-RU" sz="2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0850" algn="ctr" eaLnBrk="1" fontAlgn="auto" hangingPunct="1">
              <a:spcAft>
                <a:spcPts val="0"/>
              </a:spcAft>
              <a:buNone/>
              <a:defRPr/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       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К»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2244725" algn="just">
              <a:buNone/>
              <a:defRPr/>
            </a:pP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44725" algn="just">
              <a:buNone/>
              <a:defRPr/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ScT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ScD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450850" algn="just" eaLnBrk="1" fontAlgn="auto" hangingPunct="1">
              <a:spcAft>
                <a:spcPts val="0"/>
              </a:spcAft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450850" algn="just" eaLnBrk="1" fontAlgn="auto" hangingPunct="1">
              <a:spcAft>
                <a:spcPts val="0"/>
              </a:spcAft>
              <a:buNone/>
              <a:defRPr/>
            </a:pPr>
            <a:r>
              <a:rPr lang="ru-RU" sz="16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Каждый из элементов данной системы характеризуется признаками </a:t>
            </a: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обязательности</a:t>
            </a:r>
            <a:r>
              <a:rPr lang="ru-RU" sz="16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незаменимости</a:t>
            </a:r>
            <a:r>
              <a:rPr lang="ru-RU" sz="16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качестве источника данных (информации) для характеристики данного конкретного объекта и никакого другого.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347866" y="2569468"/>
            <a:ext cx="360040" cy="0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211962" y="2569468"/>
            <a:ext cx="360040" cy="0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076058" y="2569468"/>
            <a:ext cx="360040" cy="0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796138" y="2569468"/>
            <a:ext cx="360040" cy="0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347866" y="3433564"/>
            <a:ext cx="360040" cy="0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572002" y="3433564"/>
            <a:ext cx="360040" cy="0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508106" y="3433564"/>
            <a:ext cx="360040" cy="0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300194" y="3433564"/>
            <a:ext cx="360040" cy="0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A60B0A4-A515-4308-B06E-E78287F014B9}"/>
              </a:ext>
            </a:extLst>
          </p:cNvPr>
          <p:cNvSpPr txBox="1"/>
          <p:nvPr/>
        </p:nvSpPr>
        <p:spPr>
          <a:xfrm>
            <a:off x="8577064" y="5191780"/>
            <a:ext cx="5669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2D28C3BD-9A18-48A2-A063-E8DBBDFA498B}" type="slidenum">
              <a:rPr lang="ru-RU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/>
              <a:t>13</a:t>
            </a:fld>
            <a:endParaRPr 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3204"/>
            <a:ext cx="8640960" cy="43204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INFORMATION ABOUT OBJECT (SUBJECT)</a:t>
            </a:r>
            <a:endParaRPr lang="ru-RU" sz="18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7260"/>
            <a:ext cx="8614669" cy="468052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450850" algn="just" eaLnBrk="1" fontAlgn="auto" hangingPunct="1">
              <a:spcAft>
                <a:spcPts val="0"/>
              </a:spcAft>
              <a:buNone/>
              <a:defRPr/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 1:</a:t>
            </a:r>
          </a:p>
          <a:p>
            <a:pPr marL="0" indent="450850" algn="just">
              <a:buNone/>
              <a:defRPr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построении классификации почв по их способности поглощать влагу из воздуха, ненасыщенного парами воды, мы получим следующую систему:</a:t>
            </a:r>
          </a:p>
          <a:p>
            <a:pPr marL="0" indent="450850" algn="just">
              <a:spcBef>
                <a:spcPts val="0"/>
              </a:spcBef>
              <a:buNone/>
              <a:defRPr/>
            </a:pPr>
            <a:endParaRPr lang="ru-RU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0850" algn="ctr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«Гигроскопическая влажность» → Метод</a:t>
            </a:r>
            <a:r>
              <a:rPr lang="ru-RU" sz="1600" b="1" baseline="-25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→ Результат</a:t>
            </a:r>
            <a:r>
              <a:rPr lang="ru-RU" sz="1600" b="1" baseline="-25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→ Классификация</a:t>
            </a:r>
            <a:r>
              <a:rPr lang="ru-RU" sz="1600" b="1" baseline="-25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1341438" algn="just">
              <a:spcBef>
                <a:spcPts val="0"/>
              </a:spcBef>
              <a:buNone/>
              <a:defRPr/>
            </a:pP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(термин и дефиниция)</a:t>
            </a:r>
          </a:p>
          <a:p>
            <a:pPr marL="0" indent="1436688" algn="just">
              <a:spcBef>
                <a:spcPts val="0"/>
              </a:spcBef>
              <a:buNone/>
              <a:defRPr/>
            </a:pP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1436688" algn="just">
              <a:spcBef>
                <a:spcPts val="0"/>
              </a:spcBef>
              <a:buNone/>
              <a:defRPr/>
            </a:pP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Hygroscopic water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ru-RU" sz="1600" b="1" baseline="-25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ru-RU" sz="1600" b="1" baseline="-25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Classification</a:t>
            </a:r>
            <a:r>
              <a:rPr lang="ru-RU" sz="1600" b="1" baseline="-25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1436688" algn="just">
              <a:spcBef>
                <a:spcPts val="0"/>
              </a:spcBef>
              <a:buNone/>
              <a:defRPr/>
            </a:pP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term and definition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903288" algn="ctr" eaLnBrk="1" fontAlgn="auto" hangingPunct="1">
              <a:spcAft>
                <a:spcPts val="0"/>
              </a:spcAft>
              <a:buNone/>
              <a:defRPr/>
            </a:pP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0850" algn="just">
              <a:buNone/>
              <a:defRPr/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 2:</a:t>
            </a:r>
          </a:p>
          <a:p>
            <a:pPr marL="0" indent="450850" algn="just" eaLnBrk="1" fontAlgn="auto" hangingPunct="1">
              <a:spcAft>
                <a:spcPts val="0"/>
              </a:spcAft>
              <a:buNone/>
              <a:defRPr/>
            </a:pPr>
            <a:r>
              <a:rPr lang="ru-RU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ранжировании почв по их способности поглощать влагу из воздуха, насыщенного парами воды:</a:t>
            </a:r>
          </a:p>
          <a:p>
            <a:pPr marL="0" indent="450850" algn="just" eaLnBrk="1" fontAlgn="auto" hangingPunct="1">
              <a:spcAft>
                <a:spcPts val="0"/>
              </a:spcAft>
              <a:buNone/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450850" algn="ctr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«Макс. гигроскопическая влажность» → Метод</a:t>
            </a:r>
            <a:r>
              <a:rPr lang="ru-RU" sz="1600" b="1" baseline="-25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→ Результат</a:t>
            </a:r>
            <a:r>
              <a:rPr lang="ru-RU" sz="1600" b="1" baseline="-25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→ Классификация</a:t>
            </a:r>
            <a:r>
              <a:rPr lang="ru-RU" sz="1600" b="1" baseline="-25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1341438" algn="just">
              <a:spcBef>
                <a:spcPts val="0"/>
              </a:spcBef>
              <a:buNone/>
              <a:defRPr/>
            </a:pP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(термин и дефиниция)</a:t>
            </a:r>
            <a:endParaRPr lang="en-US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1341438" algn="just">
              <a:spcBef>
                <a:spcPts val="0"/>
              </a:spcBef>
              <a:buNone/>
              <a:defRPr/>
            </a:pPr>
            <a:endParaRPr lang="en-US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1436688" algn="just">
              <a:spcBef>
                <a:spcPts val="0"/>
              </a:spcBef>
              <a:buNone/>
              <a:defRPr/>
            </a:pP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Maximum hygroscopic water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en-US" sz="1600" b="1" baseline="-25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en-US" sz="1600" b="1" baseline="-25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Classification</a:t>
            </a:r>
            <a:r>
              <a:rPr lang="en-US" sz="1600" b="1" baseline="-25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1436688" algn="just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term and definition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1341438" algn="just">
              <a:spcBef>
                <a:spcPts val="0"/>
              </a:spcBef>
              <a:buNone/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450850" algn="just" eaLnBrk="1" fontAlgn="auto" hangingPunct="1">
              <a:spcAft>
                <a:spcPts val="0"/>
              </a:spcAft>
              <a:buNone/>
              <a:defRPr/>
            </a:pP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164961" y="5237341"/>
            <a:ext cx="979045" cy="477661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28C3BD-9A18-48A2-A063-E8DBBDFA498B}" type="slidenum"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7340"/>
            <a:ext cx="8640960" cy="36004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>
              <a:buNone/>
            </a:pPr>
            <a:endParaRPr lang="ru-RU" sz="1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Игорь Вадимович Морозов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кандидат биологических наук, доцент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Доцент кафедры почвоведения и оценки земельных ресурсов,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migovad@sfedu.ru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434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7FAF8A4-0E71-4433-9B9A-3507F87EE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6457" y="5236503"/>
            <a:ext cx="360040" cy="367468"/>
          </a:xfrm>
        </p:spPr>
        <p:txBody>
          <a:bodyPr/>
          <a:lstStyle/>
          <a:p>
            <a:fld id="{725C68B6-61C2-468F-89AB-4B9F7531AA68}" type="slidenum">
              <a:rPr lang="ru-RU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B63A5300-10C2-45F1-8CA8-A8240EF8A5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3470084"/>
              </p:ext>
            </p:extLst>
          </p:nvPr>
        </p:nvGraphicFramePr>
        <p:xfrm>
          <a:off x="2915816" y="113768"/>
          <a:ext cx="5976664" cy="3247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3FDCBDA4-2294-40A9-AAE5-52A68912E6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3282415"/>
              </p:ext>
            </p:extLst>
          </p:nvPr>
        </p:nvGraphicFramePr>
        <p:xfrm>
          <a:off x="2915817" y="3361555"/>
          <a:ext cx="5976664" cy="2212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Овал 6">
            <a:extLst>
              <a:ext uri="{FF2B5EF4-FFF2-40B4-BE49-F238E27FC236}">
                <a16:creationId xmlns:a16="http://schemas.microsoft.com/office/drawing/2014/main" id="{0654526A-8882-4A2B-A59E-A3675787A10A}"/>
              </a:ext>
            </a:extLst>
          </p:cNvPr>
          <p:cNvSpPr/>
          <p:nvPr/>
        </p:nvSpPr>
        <p:spPr>
          <a:xfrm>
            <a:off x="101770" y="1881778"/>
            <a:ext cx="2533465" cy="231253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защиты и охраны окружающей среды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7E9ED70-0D90-4686-900E-2578DE16A177}"/>
              </a:ext>
            </a:extLst>
          </p:cNvPr>
          <p:cNvSpPr/>
          <p:nvPr/>
        </p:nvSpPr>
        <p:spPr>
          <a:xfrm>
            <a:off x="3059832" y="690921"/>
            <a:ext cx="144016" cy="45428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F83AC1B5-9E8E-4ED6-AB07-B2A735AF2965}"/>
              </a:ext>
            </a:extLst>
          </p:cNvPr>
          <p:cNvSpPr/>
          <p:nvPr/>
        </p:nvSpPr>
        <p:spPr>
          <a:xfrm>
            <a:off x="3059832" y="597741"/>
            <a:ext cx="648072" cy="18635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3F0242DE-129F-4332-931A-1DF2AC89C06F}"/>
              </a:ext>
            </a:extLst>
          </p:cNvPr>
          <p:cNvSpPr/>
          <p:nvPr/>
        </p:nvSpPr>
        <p:spPr>
          <a:xfrm>
            <a:off x="3059832" y="1793781"/>
            <a:ext cx="648072" cy="18635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B3D1B778-8377-498D-BF47-0F1E44A46581}"/>
              </a:ext>
            </a:extLst>
          </p:cNvPr>
          <p:cNvSpPr/>
          <p:nvPr/>
        </p:nvSpPr>
        <p:spPr>
          <a:xfrm>
            <a:off x="2771800" y="2926779"/>
            <a:ext cx="936104" cy="17458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29C9AB30-EC50-49FD-8000-6BC86C31A177}"/>
              </a:ext>
            </a:extLst>
          </p:cNvPr>
          <p:cNvSpPr/>
          <p:nvPr/>
        </p:nvSpPr>
        <p:spPr>
          <a:xfrm>
            <a:off x="3059832" y="3977604"/>
            <a:ext cx="648072" cy="18635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60F38632-F7D7-4299-B4A3-FA841FA2F358}"/>
              </a:ext>
            </a:extLst>
          </p:cNvPr>
          <p:cNvSpPr/>
          <p:nvPr/>
        </p:nvSpPr>
        <p:spPr>
          <a:xfrm>
            <a:off x="3063686" y="5110602"/>
            <a:ext cx="648072" cy="18635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54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12C1275-63D4-4B90-B522-10D0E587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6456" y="5305772"/>
            <a:ext cx="467544" cy="409228"/>
          </a:xfrm>
        </p:spPr>
        <p:txBody>
          <a:bodyPr/>
          <a:lstStyle/>
          <a:p>
            <a:pPr defTabSz="893094">
              <a:defRPr/>
            </a:pPr>
            <a:fld id="{725C68B6-61C2-468F-89AB-4B9F7531AA68}" type="slidenum">
              <a:rPr lang="ru-RU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pPr defTabSz="893094">
                <a:defRPr/>
              </a:pPr>
              <a:t>3</a:t>
            </a:fld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08F27CC-BAF6-4A0A-8B8D-5E00F986966B}"/>
              </a:ext>
            </a:extLst>
          </p:cNvPr>
          <p:cNvSpPr/>
          <p:nvPr/>
        </p:nvSpPr>
        <p:spPr>
          <a:xfrm>
            <a:off x="3131839" y="1814078"/>
            <a:ext cx="2880323" cy="208684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Земельные ресурсы</a:t>
            </a:r>
          </a:p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Почва – </a:t>
            </a:r>
          </a:p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охраны окружающей среды</a:t>
            </a:r>
            <a:endParaRPr lang="en-US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0852F855-F923-4FCC-841C-77EF78D10779}"/>
              </a:ext>
            </a:extLst>
          </p:cNvPr>
          <p:cNvSpPr/>
          <p:nvPr/>
        </p:nvSpPr>
        <p:spPr>
          <a:xfrm>
            <a:off x="3671900" y="409228"/>
            <a:ext cx="1800200" cy="100811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 ландшафта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E9F611ED-6421-4535-B2FA-B5248533F912}"/>
              </a:ext>
            </a:extLst>
          </p:cNvPr>
          <p:cNvSpPr/>
          <p:nvPr/>
        </p:nvSpPr>
        <p:spPr>
          <a:xfrm>
            <a:off x="1331640" y="3830623"/>
            <a:ext cx="1800200" cy="100811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труда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B995365E-1453-4F1B-9253-D2D2C5716144}"/>
              </a:ext>
            </a:extLst>
          </p:cNvPr>
          <p:cNvSpPr/>
          <p:nvPr/>
        </p:nvSpPr>
        <p:spPr>
          <a:xfrm>
            <a:off x="6012162" y="3830623"/>
            <a:ext cx="1800200" cy="100811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труда</a:t>
            </a:r>
          </a:p>
        </p:txBody>
      </p:sp>
      <p:sp>
        <p:nvSpPr>
          <p:cNvPr id="13" name="Стрелка: изогнутая вниз 12">
            <a:extLst>
              <a:ext uri="{FF2B5EF4-FFF2-40B4-BE49-F238E27FC236}">
                <a16:creationId xmlns:a16="http://schemas.microsoft.com/office/drawing/2014/main" id="{B1214AD9-DA12-427C-A6AC-F42838F01DF9}"/>
              </a:ext>
            </a:extLst>
          </p:cNvPr>
          <p:cNvSpPr/>
          <p:nvPr/>
        </p:nvSpPr>
        <p:spPr>
          <a:xfrm rot="17139423">
            <a:off x="1824742" y="1091391"/>
            <a:ext cx="1873787" cy="799796"/>
          </a:xfrm>
          <a:prstGeom prst="curved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Стрелка: изогнутая вниз 13">
            <a:extLst>
              <a:ext uri="{FF2B5EF4-FFF2-40B4-BE49-F238E27FC236}">
                <a16:creationId xmlns:a16="http://schemas.microsoft.com/office/drawing/2014/main" id="{0E863F08-5BEE-45F5-9CBF-BC476225CD7A}"/>
              </a:ext>
            </a:extLst>
          </p:cNvPr>
          <p:cNvSpPr/>
          <p:nvPr/>
        </p:nvSpPr>
        <p:spPr>
          <a:xfrm rot="9750666">
            <a:off x="3278613" y="4371881"/>
            <a:ext cx="1725881" cy="763047"/>
          </a:xfrm>
          <a:prstGeom prst="curved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трелка: изогнутая вниз 14">
            <a:extLst>
              <a:ext uri="{FF2B5EF4-FFF2-40B4-BE49-F238E27FC236}">
                <a16:creationId xmlns:a16="http://schemas.microsoft.com/office/drawing/2014/main" id="{92FC32B3-8B9E-4AA7-8066-EF45DCA15D51}"/>
              </a:ext>
            </a:extLst>
          </p:cNvPr>
          <p:cNvSpPr/>
          <p:nvPr/>
        </p:nvSpPr>
        <p:spPr>
          <a:xfrm rot="3508804">
            <a:off x="6049322" y="2437933"/>
            <a:ext cx="1725881" cy="763047"/>
          </a:xfrm>
          <a:prstGeom prst="curved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565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9"/>
          <p:cNvSpPr txBox="1">
            <a:spLocks/>
          </p:cNvSpPr>
          <p:nvPr/>
        </p:nvSpPr>
        <p:spPr>
          <a:xfrm>
            <a:off x="8709925" y="5290962"/>
            <a:ext cx="457200" cy="409228"/>
          </a:xfrm>
          <a:prstGeom prst="rect">
            <a:avLst/>
          </a:prstGeom>
        </p:spPr>
        <p:txBody>
          <a:bodyPr vert="horz" lIns="89309" tIns="44655" rIns="89309" bIns="44655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28C3BD-9A18-48A2-A063-E8DBBDFA498B}" type="slidenum">
              <a:rPr kumimoji="0" lang="ru-RU" sz="3200" b="1" i="0" u="none" strike="noStrike" kern="120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0" name="Схема 9">
            <a:extLst>
              <a:ext uri="{FF2B5EF4-FFF2-40B4-BE49-F238E27FC236}">
                <a16:creationId xmlns:a16="http://schemas.microsoft.com/office/drawing/2014/main" id="{FBA82DAE-E361-2E27-EF15-CF6834A356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5657164"/>
              </p:ext>
            </p:extLst>
          </p:nvPr>
        </p:nvGraphicFramePr>
        <p:xfrm>
          <a:off x="251520" y="2770225"/>
          <a:ext cx="8640960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Овал 11">
            <a:extLst>
              <a:ext uri="{FF2B5EF4-FFF2-40B4-BE49-F238E27FC236}">
                <a16:creationId xmlns:a16="http://schemas.microsoft.com/office/drawing/2014/main" id="{FFA6FC4D-B37B-2917-4D6E-ACFFCF769DE0}"/>
              </a:ext>
            </a:extLst>
          </p:cNvPr>
          <p:cNvSpPr/>
          <p:nvPr/>
        </p:nvSpPr>
        <p:spPr>
          <a:xfrm>
            <a:off x="2619136" y="194546"/>
            <a:ext cx="3902329" cy="201622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Почва как объект судебно-почвоведческой экспертизы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Стрелка: вправо с вырезом 13">
            <a:extLst>
              <a:ext uri="{FF2B5EF4-FFF2-40B4-BE49-F238E27FC236}">
                <a16:creationId xmlns:a16="http://schemas.microsoft.com/office/drawing/2014/main" id="{0B390CD3-BD35-FC8B-794E-0D305676B94E}"/>
              </a:ext>
            </a:extLst>
          </p:cNvPr>
          <p:cNvSpPr/>
          <p:nvPr/>
        </p:nvSpPr>
        <p:spPr>
          <a:xfrm rot="8375168">
            <a:off x="1558047" y="1686672"/>
            <a:ext cx="1139755" cy="637300"/>
          </a:xfrm>
          <a:prstGeom prst="notched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Стрелка: вправо с вырезом 14">
            <a:extLst>
              <a:ext uri="{FF2B5EF4-FFF2-40B4-BE49-F238E27FC236}">
                <a16:creationId xmlns:a16="http://schemas.microsoft.com/office/drawing/2014/main" id="{233749F4-32C4-05BE-C5BB-2E59A299AB1E}"/>
              </a:ext>
            </a:extLst>
          </p:cNvPr>
          <p:cNvSpPr/>
          <p:nvPr/>
        </p:nvSpPr>
        <p:spPr>
          <a:xfrm rot="2852924">
            <a:off x="6422085" y="1710166"/>
            <a:ext cx="1139755" cy="637300"/>
          </a:xfrm>
          <a:prstGeom prst="notched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Стрелка: вправо с вырезом 15">
            <a:extLst>
              <a:ext uri="{FF2B5EF4-FFF2-40B4-BE49-F238E27FC236}">
                <a16:creationId xmlns:a16="http://schemas.microsoft.com/office/drawing/2014/main" id="{9B406C08-5F5D-4C1B-211D-11CC6C63E873}"/>
              </a:ext>
            </a:extLst>
          </p:cNvPr>
          <p:cNvSpPr/>
          <p:nvPr/>
        </p:nvSpPr>
        <p:spPr>
          <a:xfrm rot="5400000">
            <a:off x="4053345" y="1939884"/>
            <a:ext cx="1033910" cy="596236"/>
          </a:xfrm>
          <a:prstGeom prst="notched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411760" y="193204"/>
            <a:ext cx="4329752" cy="40957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 cap="sq" cmpd="dbl">
            <a:solidFill>
              <a:schemeClr val="accent3">
                <a:lumMod val="50000"/>
                <a:alpha val="97000"/>
              </a:schemeClr>
            </a:solidFill>
          </a:ln>
          <a:effectLst>
            <a:outerShdw blurRad="40000" dist="20000" dir="5400000" rotWithShape="0">
              <a:schemeClr val="tx2">
                <a:lumMod val="40000"/>
                <a:lumOff val="60000"/>
                <a:alpha val="38000"/>
              </a:scheme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9736" tIns="39868" rIns="79736" bIns="39868" rtlCol="0" anchor="ctr"/>
          <a:lstStyle/>
          <a:p>
            <a:pPr algn="ctr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УПРАВЛЕНИЕ ЗЕМЕЛЬНЫМИ РЕСУРСАМИ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4036" y="806176"/>
            <a:ext cx="4091940" cy="48904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9736" tIns="39868" rIns="79736" bIns="39868" rtlCol="0" anchor="ctr"/>
          <a:lstStyle/>
          <a:p>
            <a:pPr algn="ctr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НОРМАТИВНО-ПРАВОВЫЕ АКТЫ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6016" y="818866"/>
            <a:ext cx="4158443" cy="46940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9736" tIns="39868" rIns="79736" bIns="39868" rtlCol="0" anchor="ctr"/>
          <a:lstStyle/>
          <a:p>
            <a:pPr algn="ctr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НОРМАТИВНО-ТЕХНИЧЕСКИЕ АКТЫ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5661" y="1546748"/>
            <a:ext cx="4110315" cy="58002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9736" tIns="39868" rIns="79736" bIns="39868" rtlCol="0" anchor="ctr"/>
          <a:lstStyle/>
          <a:p>
            <a:pPr algn="ctr"/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Кодексы </a:t>
            </a:r>
          </a:p>
          <a:p>
            <a:pPr algn="ctr"/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(земельный, лесной, водный, гражданский, уголовный, административный, и другие)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16016" y="1535374"/>
            <a:ext cx="4168677" cy="5800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9736" tIns="39868" rIns="79736" bIns="39868" rtlCol="0" anchor="ctr"/>
          <a:lstStyle/>
          <a:p>
            <a:pPr algn="just"/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Международные (</a:t>
            </a: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ISO</a:t>
            </a:r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), межгосударственные, государственные (ГОСТ) и отраслевые  (ВСН) стандарты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16017" y="2355151"/>
            <a:ext cx="4158442" cy="6018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9736" tIns="39868" rIns="79736" bIns="39868" rtlCol="0" anchor="ctr"/>
          <a:lstStyle/>
          <a:p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Санитарно-эпидемиологические (СанПиН), гигиенические (ГН) нормативы, строительные (СНиП)  и др. нормативы и правила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4036" y="2356162"/>
            <a:ext cx="4110315" cy="60085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9736" tIns="39868" rIns="79736" bIns="39868" rtlCol="0" anchor="ctr"/>
          <a:lstStyle/>
          <a:p>
            <a:pPr algn="ctr"/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Федеральные законы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45660" y="3195851"/>
            <a:ext cx="4128692" cy="65800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9736" tIns="39868" rIns="79736" bIns="39868" rtlCol="0" anchor="ctr"/>
          <a:lstStyle/>
          <a:p>
            <a:pPr algn="just"/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Постановления Правительства РФ и иные правовые акты органов исполнительной власти РФ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44544" y="4965597"/>
            <a:ext cx="4128692" cy="60446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9736" tIns="39868" rIns="79736" bIns="39868" rtlCol="0" anchor="ctr"/>
          <a:lstStyle/>
          <a:p>
            <a:pPr algn="just"/>
            <a:r>
              <a:rPr lang="ru-RU" sz="1200" b="1" spc="-26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Приказы министерств и ведомств Российской </a:t>
            </a:r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Федерации</a:t>
            </a:r>
            <a:r>
              <a:rPr lang="ru-RU" sz="1200" b="1" spc="-26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ее субъектов, а также распоряжения, регламенты, порядки,  письма и др.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731179" y="4106873"/>
            <a:ext cx="4168679" cy="60277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9736" tIns="39868" rIns="79736" bIns="39868" rtlCol="0" anchor="ctr"/>
          <a:lstStyle/>
          <a:p>
            <a:pPr algn="ctr"/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Патенты, авторские свидетельства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16016" y="3210032"/>
            <a:ext cx="4168678" cy="64382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9736" tIns="39868" rIns="79736" bIns="39868" rtlCol="0" anchor="ctr"/>
          <a:lstStyle/>
          <a:p>
            <a:pPr lvl="0" algn="just"/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Методики, включенные в Реестр федеральных природоохранных нормативных документов (ПНДФ), а также в Реестр руководящих документов (РД)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4544" y="4109289"/>
            <a:ext cx="4128692" cy="60277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9736" tIns="39868" rIns="79736" bIns="39868" rtlCol="0" anchor="ctr"/>
          <a:lstStyle/>
          <a:p>
            <a:pPr algn="ctr"/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Законы субъектов РФ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733477" y="5296594"/>
            <a:ext cx="467545" cy="409228"/>
          </a:xfrm>
        </p:spPr>
        <p:txBody>
          <a:bodyPr/>
          <a:lstStyle/>
          <a:p>
            <a:fld id="{2D28C3BD-9A18-48A2-A063-E8DBBDFA498B}" type="slidenum">
              <a:rPr lang="ru-RU" sz="28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id="{187433A4-539E-48EE-8CDD-50764082DC84}"/>
              </a:ext>
            </a:extLst>
          </p:cNvPr>
          <p:cNvSpPr/>
          <p:nvPr/>
        </p:nvSpPr>
        <p:spPr>
          <a:xfrm>
            <a:off x="2051720" y="373253"/>
            <a:ext cx="144016" cy="409573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: вниз 30">
            <a:extLst>
              <a:ext uri="{FF2B5EF4-FFF2-40B4-BE49-F238E27FC236}">
                <a16:creationId xmlns:a16="http://schemas.microsoft.com/office/drawing/2014/main" id="{38B89DE5-ADA4-466D-8865-E8FBFD0616E7}"/>
              </a:ext>
            </a:extLst>
          </p:cNvPr>
          <p:cNvSpPr/>
          <p:nvPr/>
        </p:nvSpPr>
        <p:spPr>
          <a:xfrm>
            <a:off x="2051720" y="1317363"/>
            <a:ext cx="144016" cy="195495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: вниз 31">
            <a:extLst>
              <a:ext uri="{FF2B5EF4-FFF2-40B4-BE49-F238E27FC236}">
                <a16:creationId xmlns:a16="http://schemas.microsoft.com/office/drawing/2014/main" id="{871CE9AC-2F84-4D1F-9230-98D8F121B63A}"/>
              </a:ext>
            </a:extLst>
          </p:cNvPr>
          <p:cNvSpPr/>
          <p:nvPr/>
        </p:nvSpPr>
        <p:spPr>
          <a:xfrm>
            <a:off x="2051720" y="2139840"/>
            <a:ext cx="144016" cy="195495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: вниз 33">
            <a:extLst>
              <a:ext uri="{FF2B5EF4-FFF2-40B4-BE49-F238E27FC236}">
                <a16:creationId xmlns:a16="http://schemas.microsoft.com/office/drawing/2014/main" id="{B43C6FBF-E108-415D-8D6C-A8F97F149381}"/>
              </a:ext>
            </a:extLst>
          </p:cNvPr>
          <p:cNvSpPr/>
          <p:nvPr/>
        </p:nvSpPr>
        <p:spPr>
          <a:xfrm>
            <a:off x="2051720" y="2969249"/>
            <a:ext cx="144016" cy="195495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: вниз 34">
            <a:extLst>
              <a:ext uri="{FF2B5EF4-FFF2-40B4-BE49-F238E27FC236}">
                <a16:creationId xmlns:a16="http://schemas.microsoft.com/office/drawing/2014/main" id="{FB66177E-3B3B-46BA-8989-FD0997944B1A}"/>
              </a:ext>
            </a:extLst>
          </p:cNvPr>
          <p:cNvSpPr/>
          <p:nvPr/>
        </p:nvSpPr>
        <p:spPr>
          <a:xfrm>
            <a:off x="2051720" y="3880162"/>
            <a:ext cx="144016" cy="195495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: вниз 35">
            <a:extLst>
              <a:ext uri="{FF2B5EF4-FFF2-40B4-BE49-F238E27FC236}">
                <a16:creationId xmlns:a16="http://schemas.microsoft.com/office/drawing/2014/main" id="{6993856A-A3DF-431D-B03D-44A37974F45F}"/>
              </a:ext>
            </a:extLst>
          </p:cNvPr>
          <p:cNvSpPr/>
          <p:nvPr/>
        </p:nvSpPr>
        <p:spPr>
          <a:xfrm>
            <a:off x="2051720" y="4733834"/>
            <a:ext cx="144016" cy="195495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: вниз 45">
            <a:extLst>
              <a:ext uri="{FF2B5EF4-FFF2-40B4-BE49-F238E27FC236}">
                <a16:creationId xmlns:a16="http://schemas.microsoft.com/office/drawing/2014/main" id="{238AB0D2-80C2-4DBB-B057-62E1EE14145C}"/>
              </a:ext>
            </a:extLst>
          </p:cNvPr>
          <p:cNvSpPr/>
          <p:nvPr/>
        </p:nvSpPr>
        <p:spPr>
          <a:xfrm>
            <a:off x="6948264" y="1324308"/>
            <a:ext cx="144016" cy="195495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: вниз 46">
            <a:extLst>
              <a:ext uri="{FF2B5EF4-FFF2-40B4-BE49-F238E27FC236}">
                <a16:creationId xmlns:a16="http://schemas.microsoft.com/office/drawing/2014/main" id="{B0817EAA-0867-4E11-95B7-94E2E376059B}"/>
              </a:ext>
            </a:extLst>
          </p:cNvPr>
          <p:cNvSpPr/>
          <p:nvPr/>
        </p:nvSpPr>
        <p:spPr>
          <a:xfrm>
            <a:off x="6948264" y="2126777"/>
            <a:ext cx="144016" cy="195495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: вниз 47">
            <a:extLst>
              <a:ext uri="{FF2B5EF4-FFF2-40B4-BE49-F238E27FC236}">
                <a16:creationId xmlns:a16="http://schemas.microsoft.com/office/drawing/2014/main" id="{1A814C77-7738-4AC2-9D09-424707D73FF7}"/>
              </a:ext>
            </a:extLst>
          </p:cNvPr>
          <p:cNvSpPr/>
          <p:nvPr/>
        </p:nvSpPr>
        <p:spPr>
          <a:xfrm>
            <a:off x="6948264" y="2969249"/>
            <a:ext cx="144016" cy="195495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: вниз 48">
            <a:extLst>
              <a:ext uri="{FF2B5EF4-FFF2-40B4-BE49-F238E27FC236}">
                <a16:creationId xmlns:a16="http://schemas.microsoft.com/office/drawing/2014/main" id="{5CD36183-79DA-4A75-92D9-B1246614B65D}"/>
              </a:ext>
            </a:extLst>
          </p:cNvPr>
          <p:cNvSpPr/>
          <p:nvPr/>
        </p:nvSpPr>
        <p:spPr>
          <a:xfrm>
            <a:off x="6948264" y="3874879"/>
            <a:ext cx="144016" cy="195495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15">
            <a:extLst>
              <a:ext uri="{FF2B5EF4-FFF2-40B4-BE49-F238E27FC236}">
                <a16:creationId xmlns:a16="http://schemas.microsoft.com/office/drawing/2014/main" id="{F80479BB-2586-43A3-8905-77BD90C222AF}"/>
              </a:ext>
            </a:extLst>
          </p:cNvPr>
          <p:cNvSpPr/>
          <p:nvPr/>
        </p:nvSpPr>
        <p:spPr>
          <a:xfrm>
            <a:off x="4691227" y="4967289"/>
            <a:ext cx="4168679" cy="60277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9736" tIns="39868" rIns="79736" bIns="39868" rtlCol="0" anchor="ctr"/>
          <a:lstStyle/>
          <a:p>
            <a:pPr algn="ctr"/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Научные методы, патенты</a:t>
            </a:r>
          </a:p>
        </p:txBody>
      </p:sp>
      <p:sp>
        <p:nvSpPr>
          <p:cNvPr id="51" name="Стрелка: вниз 50">
            <a:extLst>
              <a:ext uri="{FF2B5EF4-FFF2-40B4-BE49-F238E27FC236}">
                <a16:creationId xmlns:a16="http://schemas.microsoft.com/office/drawing/2014/main" id="{8392545F-8732-42BC-AE2A-E6097601613C}"/>
              </a:ext>
            </a:extLst>
          </p:cNvPr>
          <p:cNvSpPr/>
          <p:nvPr/>
        </p:nvSpPr>
        <p:spPr>
          <a:xfrm>
            <a:off x="6948264" y="4741582"/>
            <a:ext cx="144016" cy="195495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12A782B-311B-4449-BCAB-55268EE5B768}"/>
              </a:ext>
            </a:extLst>
          </p:cNvPr>
          <p:cNvSpPr/>
          <p:nvPr/>
        </p:nvSpPr>
        <p:spPr>
          <a:xfrm>
            <a:off x="2085797" y="307630"/>
            <a:ext cx="288032" cy="7177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653AED89-B9D6-48EA-9087-F1F2B6DF1369}"/>
              </a:ext>
            </a:extLst>
          </p:cNvPr>
          <p:cNvSpPr/>
          <p:nvPr/>
        </p:nvSpPr>
        <p:spPr>
          <a:xfrm>
            <a:off x="6746205" y="312886"/>
            <a:ext cx="288032" cy="7177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: вниз 52">
            <a:extLst>
              <a:ext uri="{FF2B5EF4-FFF2-40B4-BE49-F238E27FC236}">
                <a16:creationId xmlns:a16="http://schemas.microsoft.com/office/drawing/2014/main" id="{DC3B27B2-3BB1-488C-BCD9-A7A937E7234D}"/>
              </a:ext>
            </a:extLst>
          </p:cNvPr>
          <p:cNvSpPr/>
          <p:nvPr/>
        </p:nvSpPr>
        <p:spPr>
          <a:xfrm>
            <a:off x="6920019" y="384659"/>
            <a:ext cx="144016" cy="409573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039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3204"/>
            <a:ext cx="8640960" cy="537170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465125" indent="-465125" algn="ctr">
              <a:buNone/>
            </a:pPr>
            <a:r>
              <a:rPr lang="ru-RU" sz="2400" b="1" cap="small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НОРМАТИВНО-ПРАВОВЫЕ АКТЫ</a:t>
            </a:r>
          </a:p>
          <a:p>
            <a:pPr marL="465125" indent="-465125" algn="just">
              <a:buNone/>
            </a:pP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65125" indent="-465125" algn="just">
              <a:buNone/>
            </a:pP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9263" indent="-449263" algn="just">
              <a:buFont typeface="Wingdings" panose="05000000000000000000" pitchFamily="2" charset="2"/>
              <a:buChar char="q"/>
            </a:pPr>
            <a:r>
              <a:rPr lang="ru-RU" sz="13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ФЗ от 10.01.2002 г. № 7-ФЗ  «Об охране окружающей среды».</a:t>
            </a:r>
          </a:p>
          <a:p>
            <a:pPr marL="449263" indent="-449263" algn="just">
              <a:buFont typeface="Wingdings" panose="05000000000000000000" pitchFamily="2" charset="2"/>
              <a:buChar char="q"/>
            </a:pPr>
            <a:r>
              <a:rPr lang="ru-RU" sz="13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ФЗ от 30 марта 1999 г. № 52-ФЗ «О санитарно-эпидемиологическом благополучии населения».</a:t>
            </a:r>
          </a:p>
          <a:p>
            <a:pPr marL="449263" indent="-449263" algn="l">
              <a:buFont typeface="Wingdings" panose="05000000000000000000" pitchFamily="2" charset="2"/>
              <a:buChar char="q"/>
            </a:pPr>
            <a:r>
              <a:rPr lang="ru-RU" sz="13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10 июля 2018 г. № 800 «О проведении рекультивации и консервации земель».</a:t>
            </a:r>
          </a:p>
          <a:p>
            <a:pPr marL="449263" indent="-449263" algn="just">
              <a:buFont typeface="Wingdings" panose="05000000000000000000" pitchFamily="2" charset="2"/>
              <a:buChar char="q"/>
            </a:pPr>
            <a:r>
              <a:rPr lang="ru-RU" sz="13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Постановление Пленума Верховного Суда Российской Федерации от 18 октября 2012 г. № 21 г. Москва «О применении судами законодательства об ответственности за нарушения в области охраны окружающей среды и природопользования».</a:t>
            </a:r>
          </a:p>
          <a:p>
            <a:pPr marL="449263" indent="-449263" algn="just">
              <a:buFont typeface="Wingdings" panose="05000000000000000000" pitchFamily="2" charset="2"/>
              <a:buChar char="q"/>
            </a:pPr>
            <a:r>
              <a:rPr lang="ru-RU" sz="13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Областной закон от 14.01.2008 № 858-ЗС « О государственном регулировании обеспечения плодородия земель сельскохозяйственного назначения в Ростовской области», от 22.07.2003 г. № 19 – ЗС « О регулировании земельных отношений в Ростовской Области».</a:t>
            </a:r>
          </a:p>
          <a:p>
            <a:pPr marL="449263" indent="-449263" algn="just">
              <a:buFont typeface="Wingdings" panose="05000000000000000000" pitchFamily="2" charset="2"/>
              <a:buChar char="q"/>
            </a:pPr>
            <a:r>
              <a:rPr lang="ru-RU" sz="13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Письмо комитета Российской Федерации по земельным ресурсам и землеустройству от 27.03.1995 г. № 3-15/582 « Методические рекомендации по выявлению деградированных и загрязненных земель».</a:t>
            </a:r>
          </a:p>
          <a:p>
            <a:pPr marL="449263" indent="-449263" algn="just">
              <a:buFont typeface="Wingdings" panose="05000000000000000000" pitchFamily="2" charset="2"/>
              <a:buChar char="q"/>
            </a:pPr>
            <a:r>
              <a:rPr lang="ru-RU" sz="13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ГОСТ 17.4.3.02-85 Охрана природы. Почвы. Требования к охране плодородного слоя при производстве земляных работ, ГОСТ 17.5.3.05-84 Охрана природы. Рекультивация земель. Общие требования к землеванию, ГОСТ 17.5.3.06-85 Охрана природы. Требования к определению норм снятия плодородного слоя почвы при производстве земляных работ.</a:t>
            </a:r>
          </a:p>
          <a:p>
            <a:pPr marL="449263" indent="-449263" algn="just">
              <a:buFont typeface="Wingdings" panose="05000000000000000000" pitchFamily="2" charset="2"/>
              <a:buChar char="q"/>
            </a:pPr>
            <a:r>
              <a:rPr lang="ru-RU" sz="1300" spc="-17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Гигиенические требования к устройству и содержанию полигонов для твердых бытовых отходов СанПиН 2.1.7.1038-01» (Утв. Главным государственным санитарным врачом Российской Федерации 30 мая 2001 г.).</a:t>
            </a:r>
          </a:p>
          <a:p>
            <a:pPr marL="449263" indent="-449263" algn="just">
              <a:buFont typeface="Wingdings" panose="05000000000000000000" pitchFamily="2" charset="2"/>
              <a:buChar char="q"/>
            </a:pPr>
            <a:r>
              <a:rPr lang="ru-RU" sz="13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 Министерства природных ресурсов и экологии РФ </a:t>
            </a:r>
            <a:r>
              <a:rPr lang="x-none" sz="13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238 от 08.07.2010 г. </a:t>
            </a:r>
            <a:r>
              <a:rPr lang="ru-RU" sz="13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«Методика исчисления размера вреда, причиненного почвам как объекту охраны окружающей среды»).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81319" y="5246126"/>
            <a:ext cx="562681" cy="468874"/>
          </a:xfrm>
          <a:prstGeom prst="rect">
            <a:avLst/>
          </a:prstGeom>
        </p:spPr>
        <p:txBody>
          <a:bodyPr/>
          <a:lstStyle/>
          <a:p>
            <a:fld id="{2D28C3BD-9A18-48A2-A063-E8DBBDFA498B}" type="slidenum">
              <a:rPr lang="ru-RU" sz="28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12C1275-63D4-4B90-B522-10D0E587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3948" y="5305772"/>
            <a:ext cx="400052" cy="358650"/>
          </a:xfrm>
        </p:spPr>
        <p:txBody>
          <a:bodyPr/>
          <a:lstStyle/>
          <a:p>
            <a:pPr defTabSz="893094">
              <a:defRPr/>
            </a:pPr>
            <a:fld id="{725C68B6-61C2-468F-89AB-4B9F7531AA68}" type="slidenum">
              <a:rPr lang="ru-RU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pPr defTabSz="893094">
                <a:defRPr/>
              </a:pPr>
              <a:t>7</a:t>
            </a:fld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08F27CC-BAF6-4A0A-8B8D-5E00F986966B}"/>
              </a:ext>
            </a:extLst>
          </p:cNvPr>
          <p:cNvSpPr/>
          <p:nvPr/>
        </p:nvSpPr>
        <p:spPr>
          <a:xfrm>
            <a:off x="3131838" y="2141592"/>
            <a:ext cx="2880323" cy="208684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Ландшафт</a:t>
            </a:r>
          </a:p>
          <a:p>
            <a:pPr algn="ctr"/>
            <a:endParaRPr lang="ru-RU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ФЗ от 10.01.2002 г. № 7-ФЗ  «Об охране окружающей среды»</a:t>
            </a:r>
            <a:endParaRPr lang="en-US" sz="12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E9F611ED-6421-4535-B2FA-B5248533F912}"/>
              </a:ext>
            </a:extLst>
          </p:cNvPr>
          <p:cNvSpPr/>
          <p:nvPr/>
        </p:nvSpPr>
        <p:spPr>
          <a:xfrm>
            <a:off x="1115616" y="3830623"/>
            <a:ext cx="2016224" cy="111510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Техногенный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B995365E-1453-4F1B-9253-D2D2C5716144}"/>
              </a:ext>
            </a:extLst>
          </p:cNvPr>
          <p:cNvSpPr/>
          <p:nvPr/>
        </p:nvSpPr>
        <p:spPr>
          <a:xfrm>
            <a:off x="6012162" y="3830622"/>
            <a:ext cx="2088230" cy="1115109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Природно-антропогенный</a:t>
            </a:r>
          </a:p>
        </p:txBody>
      </p:sp>
      <p:sp>
        <p:nvSpPr>
          <p:cNvPr id="13" name="Стрелка: изогнутая вниз 12">
            <a:extLst>
              <a:ext uri="{FF2B5EF4-FFF2-40B4-BE49-F238E27FC236}">
                <a16:creationId xmlns:a16="http://schemas.microsoft.com/office/drawing/2014/main" id="{B1214AD9-DA12-427C-A6AC-F42838F01DF9}"/>
              </a:ext>
            </a:extLst>
          </p:cNvPr>
          <p:cNvSpPr/>
          <p:nvPr/>
        </p:nvSpPr>
        <p:spPr>
          <a:xfrm rot="17139423">
            <a:off x="1752733" y="1898806"/>
            <a:ext cx="1873787" cy="799796"/>
          </a:xfrm>
          <a:prstGeom prst="curved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Стрелка: изогнутая вниз 13">
            <a:extLst>
              <a:ext uri="{FF2B5EF4-FFF2-40B4-BE49-F238E27FC236}">
                <a16:creationId xmlns:a16="http://schemas.microsoft.com/office/drawing/2014/main" id="{0E863F08-5BEE-45F5-9CBF-BC476225CD7A}"/>
              </a:ext>
            </a:extLst>
          </p:cNvPr>
          <p:cNvSpPr/>
          <p:nvPr/>
        </p:nvSpPr>
        <p:spPr>
          <a:xfrm rot="9750666">
            <a:off x="3195500" y="4793014"/>
            <a:ext cx="1725881" cy="763047"/>
          </a:xfrm>
          <a:prstGeom prst="curved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трелка: изогнутая вниз 14">
            <a:extLst>
              <a:ext uri="{FF2B5EF4-FFF2-40B4-BE49-F238E27FC236}">
                <a16:creationId xmlns:a16="http://schemas.microsoft.com/office/drawing/2014/main" id="{92FC32B3-8B9E-4AA7-8066-EF45DCA15D51}"/>
              </a:ext>
            </a:extLst>
          </p:cNvPr>
          <p:cNvSpPr/>
          <p:nvPr/>
        </p:nvSpPr>
        <p:spPr>
          <a:xfrm rot="2887856">
            <a:off x="6049321" y="2518317"/>
            <a:ext cx="1725881" cy="763047"/>
          </a:xfrm>
          <a:prstGeom prst="curved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40D4783-8D55-4864-895F-585347254DE6}"/>
              </a:ext>
            </a:extLst>
          </p:cNvPr>
          <p:cNvSpPr txBox="1"/>
          <p:nvPr/>
        </p:nvSpPr>
        <p:spPr>
          <a:xfrm>
            <a:off x="1691681" y="151610"/>
            <a:ext cx="57606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ТЕРМИНЫ И ОПРЕДЕЛЕНИЯ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B39CB934-291E-429E-9603-C1E3AE8032E9}"/>
              </a:ext>
            </a:extLst>
          </p:cNvPr>
          <p:cNvSpPr/>
          <p:nvPr/>
        </p:nvSpPr>
        <p:spPr>
          <a:xfrm>
            <a:off x="3563887" y="819834"/>
            <a:ext cx="2016224" cy="111510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Природный</a:t>
            </a:r>
          </a:p>
        </p:txBody>
      </p:sp>
    </p:spTree>
    <p:extLst>
      <p:ext uri="{BB962C8B-B14F-4D97-AF65-F5344CB8AC3E}">
        <p14:creationId xmlns:p14="http://schemas.microsoft.com/office/powerpoint/2010/main" val="537999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8693"/>
            <a:ext cx="9144000" cy="586092"/>
          </a:xfrm>
        </p:spPr>
        <p:txBody>
          <a:bodyPr>
            <a:noAutofit/>
          </a:bodyPr>
          <a:lstStyle/>
          <a:p>
            <a:pPr defTabSz="816334"/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ПОНЯТИЙНО-ТЕРМИНОЛОГИЧЕСКИЙ АППАРАТ</a:t>
            </a:r>
            <a:br>
              <a:rPr lang="ru-RU" sz="1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(ТЕРМИНЫ И ОПРЕДЕЛЕНИЯ)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9308"/>
            <a:ext cx="8640960" cy="4260063"/>
          </a:xfrm>
        </p:spPr>
        <p:txBody>
          <a:bodyPr anchor="t" anchorCtr="0">
            <a:normAutofit/>
          </a:bodyPr>
          <a:lstStyle/>
          <a:p>
            <a:pPr marL="0" indent="156426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правильного толкования и применения законодательства нормативно-правовые акты включают в себя расшифровку терминов и определений, например:</a:t>
            </a:r>
          </a:p>
          <a:p>
            <a:pPr marL="0" lvl="1" indent="156426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ru-RU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Почвенный профиль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совокупность генетически сопряженных и закономерно сменяющихся почвенных горизонтов, на которые расчленяется почва в процессе почвообразования</a:t>
            </a:r>
          </a:p>
          <a:p>
            <a:pPr marL="0" lvl="1" indent="156426" algn="just">
              <a:lnSpc>
                <a:spcPct val="114000"/>
              </a:lnSpc>
              <a:spcBef>
                <a:spcPts val="0"/>
              </a:spcBef>
              <a:buNone/>
            </a:pPr>
            <a:endParaRPr lang="ru-RU" sz="14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156426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ru-RU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Почвенный горизонт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специфический слой почвенного профиля, образовавшийся в результате воздействия почвообразовательных процессов </a:t>
            </a:r>
          </a:p>
          <a:p>
            <a:pPr marL="0" lvl="1" indent="156426" algn="just">
              <a:lnSpc>
                <a:spcPct val="114000"/>
              </a:lnSpc>
              <a:spcBef>
                <a:spcPts val="0"/>
              </a:spcBef>
              <a:buNone/>
            </a:pPr>
            <a:endParaRPr lang="ru-RU" sz="14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156426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ru-RU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Загрязнение почвы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накопление в почве веществ и организмов в результате антропогенной деятельности в таких количествах, которые понижают технологическую, питательную и гигиеническо-санитарную ценность выращиваемых культур и качество других природных объектов 	</a:t>
            </a:r>
          </a:p>
          <a:p>
            <a:pPr marL="0" lvl="1" indent="156426" algn="just">
              <a:lnSpc>
                <a:spcPct val="114000"/>
              </a:lnSpc>
              <a:spcBef>
                <a:spcPts val="0"/>
              </a:spcBef>
              <a:buNone/>
            </a:pPr>
            <a:endParaRPr lang="ru-RU" sz="14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156426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ru-RU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Захламление земель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размещение в неустановленных местах предметов хозяйственной деятельности, твердых производственных и бытовых отходов, накопление (складирование) на земельных участках коммунально-бытовых отходов, отходов производственной деятельности предприятий и транспорта, порубочных остатков на просеках и лесных делянках, складирование строительных материалов, оборудования и т.п. в непредусмотренных для этих целей местах.</a:t>
            </a:r>
          </a:p>
          <a:p>
            <a:pPr lvl="1"/>
            <a:endParaRPr lang="ru-RU" sz="1200" dirty="0"/>
          </a:p>
          <a:p>
            <a:pPr lvl="1">
              <a:buNone/>
            </a:pPr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57589" y="5275524"/>
            <a:ext cx="586411" cy="439476"/>
          </a:xfrm>
        </p:spPr>
        <p:txBody>
          <a:bodyPr/>
          <a:lstStyle/>
          <a:p>
            <a:fld id="{725C68B6-61C2-468F-89AB-4B9F7531AA68}" type="slidenum">
              <a:rPr lang="ru-RU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710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5212"/>
            <a:ext cx="8510547" cy="603735"/>
          </a:xfrm>
          <a:prstGeom prst="rect">
            <a:avLst/>
          </a:prstGeom>
        </p:spPr>
        <p:txBody>
          <a:bodyPr wrap="square" lIns="79736" tIns="39868" rIns="79736" bIns="39868">
            <a:spAutoFit/>
          </a:bodyPr>
          <a:lstStyle/>
          <a:p>
            <a:pPr algn="ctr"/>
            <a:r>
              <a:rPr lang="ru-RU" sz="17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ЗНАЧЕНИЕ ТЕРМИНА «ПОРЧА ЗЕМЛИ»</a:t>
            </a:r>
          </a:p>
          <a:p>
            <a:pPr algn="ctr"/>
            <a:r>
              <a:rPr lang="ru-RU" sz="17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УГОЛОВНОМ И  АДМИНИСТРАТИВНОМ ЗАКОНОДАТЕЛЬСТВЕ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203502"/>
              </p:ext>
            </p:extLst>
          </p:nvPr>
        </p:nvGraphicFramePr>
        <p:xfrm>
          <a:off x="251520" y="1129308"/>
          <a:ext cx="8640960" cy="40625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{8799B23B-EC83-4686-B30A-512413B5E67A}</a:tableStyleId>
              </a:tblPr>
              <a:tblGrid>
                <a:gridCol w="1994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6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3873"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Термин</a:t>
                      </a:r>
                      <a:endParaRPr lang="ru-RU" sz="13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73" marR="54873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термина в соответствующей области права</a:t>
                      </a:r>
                      <a:endParaRPr lang="ru-RU" sz="13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73" marR="5487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035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Порча земли</a:t>
                      </a:r>
                    </a:p>
                    <a:p>
                      <a:pPr marL="0" indent="0"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уголовном праве - ст. 254 УК РФ)</a:t>
                      </a:r>
                      <a:endParaRPr lang="ru-RU" sz="1300" b="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73" marR="54873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ru-RU" sz="1300" b="0" spc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Отравление, загрязнение или иная порча земли вредными продуктами хозяйственной или иной деятельности вследствие нарушения правил обращения с удобрениями, стимуляторами роста растений, ядохимикатами и иными опасными химическими или биологическими веществами при их хранении, использовании и транспортировке, повлекшие причинение вреда здоровью человека или окружающей среде.</a:t>
                      </a:r>
                      <a:endParaRPr lang="ru-RU" sz="1300" b="0" spc="0" baseline="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73" marR="548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1964"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Порча земли </a:t>
                      </a:r>
                    </a:p>
                    <a:p>
                      <a:pPr indent="0"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административном праве - ст. 8.6</a:t>
                      </a:r>
                    </a:p>
                    <a:p>
                      <a:pPr indent="0"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КоАП</a:t>
                      </a:r>
                      <a:r>
                        <a:rPr lang="ru-RU" sz="13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РФ)</a:t>
                      </a:r>
                      <a:endParaRPr lang="ru-RU" sz="1300" b="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73" marR="54873" marT="0" marB="0" anchor="ctr"/>
                </a:tc>
                <a:tc>
                  <a:txBody>
                    <a:bodyPr/>
                    <a:lstStyle/>
                    <a:p>
                      <a:pPr marL="0" indent="179388" algn="just">
                        <a:lnSpc>
                          <a:spcPct val="114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300" b="0" spc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Самовольное снятие или перемещение плодородного слоя почвы.</a:t>
                      </a:r>
                    </a:p>
                    <a:p>
                      <a:pPr marL="0" indent="179388" algn="just">
                        <a:lnSpc>
                          <a:spcPct val="114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300" b="0" spc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Уничтожение плодородного слоя почвы, а равно порча земель в результате нарушения правил обращения с пестицидами и </a:t>
                      </a:r>
                      <a:r>
                        <a:rPr lang="ru-RU" sz="1300" b="0" spc="0" baseline="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агрохимикатами</a:t>
                      </a:r>
                      <a:r>
                        <a:rPr lang="ru-RU" sz="1300" b="0" spc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или иными опасными для здоровья людей и окружающей среды веществами и отходами производства и потребления.</a:t>
                      </a:r>
                      <a:endParaRPr lang="ru-RU" sz="1300" b="0" spc="0" baseline="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73" marR="5487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6341">
                <a:tc>
                  <a:txBody>
                    <a:bodyPr/>
                    <a:lstStyle/>
                    <a:p>
                      <a:pPr indent="0"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Порча земли</a:t>
                      </a:r>
                    </a:p>
                    <a:p>
                      <a:pPr indent="0"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(Приказ Минприроды Российской Федерации от 08.07.2010 г. №  238)</a:t>
                      </a:r>
                      <a:endParaRPr lang="ru-RU" sz="1300" b="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73" marR="54873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ru-RU" sz="1300" b="0" spc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Порча почв наступает в результате загрязнения химическими веществами, несанкционированном размещении отходов производства и потребления, самовольного (незаконного) перекрытия поверхности почв, а также почвенного профиля искусственными покрытиями и (или) линейными объектами. </a:t>
                      </a:r>
                      <a:endParaRPr lang="ru-RU" sz="1300" b="0" spc="0" baseline="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73" marR="548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623898" y="5203598"/>
            <a:ext cx="520102" cy="511402"/>
          </a:xfrm>
          <a:prstGeom prst="rect">
            <a:avLst/>
          </a:prstGeom>
        </p:spPr>
        <p:txBody>
          <a:bodyPr wrap="square" lIns="79736" tIns="39868" rIns="79736" bIns="39868">
            <a:spAutoFit/>
          </a:bodyPr>
          <a:lstStyle/>
          <a:p>
            <a:pPr algn="ctr"/>
            <a:fld id="{2D28C3BD-9A18-48A2-A063-E8DBBDFA498B}" type="slidenum">
              <a:rPr lang="ru-RU" sz="28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9</a:t>
            </a:fld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2319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3750</TotalTime>
  <Words>1315</Words>
  <Application>Microsoft Office PowerPoint</Application>
  <PresentationFormat>Экран (16:10)</PresentationFormat>
  <Paragraphs>187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Wingdings 2</vt:lpstr>
      <vt:lpstr>Тема Office</vt:lpstr>
      <vt:lpstr>1_Тема Office</vt:lpstr>
      <vt:lpstr>2_Тема Office</vt:lpstr>
      <vt:lpstr>МИНОБРНАУКИ РОССИИ Федеральное государственное автономное  образовательное учреждение высшего образования «ЮЖНЫЙ ФЕДЕРАЛЬНЫЙ УНИВЕРСИТЕТ»  Академия биологии и биотехнологии им. Д.И. Ивановского  кафедра почвоведения и оценки земельных ресурсов  Центр специальных экспертиз по Южному округу (г. Ростов-на-Дону)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ПОНЯТИЙНО-ТЕРМИНОЛОГИЧЕСКИЙ АППАРАТ (ТЕРМИНЫ И ОПРЕДЕЛЕНИЯ)</vt:lpstr>
      <vt:lpstr>Презентация PowerPoint</vt:lpstr>
      <vt:lpstr>Презентация PowerPoint</vt:lpstr>
      <vt:lpstr>ПРИНЦИПЫ СТАНДАРТИЗАЦИИ ПОНЯТИЙНО-ТЕРМИНОЛОГИЧЕСКИХ СИСТЕМ, ИСПОЛЬЗУЕМЫХ В ПОЧВОВЕДЕНИИ</vt:lpstr>
      <vt:lpstr>Презентация PowerPoint</vt:lpstr>
      <vt:lpstr>ПОНЯТИЙНО-ТЕРМИНОЛОГИЧЕСКАЯ СИСТЕМА SYSTEM OF SCIENTIFIC TERMS AND DEFINITIONS</vt:lpstr>
      <vt:lpstr>INFORMATION ABOUT OBJECT (SUBJECT)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принципы</dc:title>
  <dc:creator>Рубен и Виктория</dc:creator>
  <cp:lastModifiedBy>Морозов Игорь Вадимович</cp:lastModifiedBy>
  <cp:revision>215</cp:revision>
  <dcterms:modified xsi:type="dcterms:W3CDTF">2024-06-24T12:08:18Z</dcterms:modified>
</cp:coreProperties>
</file>